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62" r:id="rId5"/>
    <p:sldId id="289" r:id="rId6"/>
    <p:sldId id="290" r:id="rId7"/>
    <p:sldId id="291" r:id="rId8"/>
    <p:sldId id="292" r:id="rId9"/>
    <p:sldId id="293" r:id="rId10"/>
    <p:sldId id="294" r:id="rId11"/>
    <p:sldId id="296" r:id="rId12"/>
    <p:sldId id="300" r:id="rId13"/>
    <p:sldId id="301" r:id="rId14"/>
    <p:sldId id="302" r:id="rId15"/>
    <p:sldId id="297" r:id="rId16"/>
    <p:sldId id="298" r:id="rId17"/>
    <p:sldId id="299" r:id="rId18"/>
    <p:sldId id="286"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12">
          <p15:clr>
            <a:srgbClr val="A4A3A4"/>
          </p15:clr>
        </p15:guide>
        <p15:guide id="2" orient="horz" pos="274">
          <p15:clr>
            <a:srgbClr val="A4A3A4"/>
          </p15:clr>
        </p15:guide>
        <p15:guide id="3" orient="horz" pos="771">
          <p15:clr>
            <a:srgbClr val="A4A3A4"/>
          </p15:clr>
        </p15:guide>
        <p15:guide id="4" orient="horz" pos="704">
          <p15:clr>
            <a:srgbClr val="A4A3A4"/>
          </p15:clr>
        </p15:guide>
        <p15:guide id="5" pos="3920">
          <p15:clr>
            <a:srgbClr val="A4A3A4"/>
          </p15:clr>
        </p15:guide>
        <p15:guide id="6" pos="271">
          <p15:clr>
            <a:srgbClr val="A4A3A4"/>
          </p15:clr>
        </p15:guide>
        <p15:guide id="7" pos="549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90" autoAdjust="0"/>
    <p:restoredTop sz="94660"/>
  </p:normalViewPr>
  <p:slideViewPr>
    <p:cSldViewPr showGuides="1">
      <p:cViewPr varScale="1">
        <p:scale>
          <a:sx n="107" d="100"/>
          <a:sy n="107" d="100"/>
        </p:scale>
        <p:origin x="84" y="536"/>
      </p:cViewPr>
      <p:guideLst>
        <p:guide orient="horz" pos="2812"/>
        <p:guide orient="horz" pos="274"/>
        <p:guide orient="horz" pos="771"/>
        <p:guide orient="horz" pos="704"/>
        <p:guide pos="3920"/>
        <p:guide pos="271"/>
        <p:guide pos="54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4306D9-D9E9-4EA5-813D-375E6C093ED6}" type="datetimeFigureOut">
              <a:rPr lang="en-GB" smtClean="0"/>
              <a:t>08/04/2020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9B9481-87FC-4BF7-B045-54D6BDF02FFD}" type="slidenum">
              <a:rPr lang="en-GB" smtClean="0"/>
              <a:t>‹#›</a:t>
            </a:fld>
            <a:endParaRPr lang="en-GB"/>
          </a:p>
        </p:txBody>
      </p:sp>
    </p:spTree>
    <p:extLst>
      <p:ext uri="{BB962C8B-B14F-4D97-AF65-F5344CB8AC3E}">
        <p14:creationId xmlns:p14="http://schemas.microsoft.com/office/powerpoint/2010/main" val="3478764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olygon (light bg)">
    <p:bg>
      <p:bgPr>
        <a:solidFill>
          <a:srgbClr val="E6E6E6"/>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r>
              <a:rPr lang="en-US"/>
              <a:t>Click icon to add picture</a:t>
            </a:r>
            <a:endParaRPr lang="en-GB" dirty="0"/>
          </a:p>
        </p:txBody>
      </p:sp>
      <p:sp>
        <p:nvSpPr>
          <p:cNvPr id="2" name="Date Placeholder 1"/>
          <p:cNvSpPr>
            <a:spLocks noGrp="1"/>
          </p:cNvSpPr>
          <p:nvPr>
            <p:ph type="dt" sz="half" idx="10"/>
          </p:nvPr>
        </p:nvSpPr>
        <p:spPr/>
        <p:txBody>
          <a:bodyPr/>
          <a:lstStyle>
            <a:lvl1pPr>
              <a:defRPr>
                <a:solidFill>
                  <a:schemeClr val="tx1"/>
                </a:solidFill>
              </a:defRPr>
            </a:lvl1pPr>
          </a:lstStyle>
          <a:p>
            <a:r>
              <a:rPr lang="en-US"/>
              <a:t>23/09/2016</a:t>
            </a:r>
            <a:endParaRPr lang="en-GB" dirty="0"/>
          </a:p>
        </p:txBody>
      </p:sp>
      <p:sp>
        <p:nvSpPr>
          <p:cNvPr id="3" name="Footer Placeholder 2"/>
          <p:cNvSpPr>
            <a:spLocks noGrp="1"/>
          </p:cNvSpPr>
          <p:nvPr>
            <p:ph type="ftr" sz="quarter" idx="11"/>
          </p:nvPr>
        </p:nvSpPr>
        <p:spPr/>
        <p:txBody>
          <a:bodyPr/>
          <a:lstStyle>
            <a:lvl1pPr>
              <a:defRPr>
                <a:solidFill>
                  <a:schemeClr val="tx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tx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5796000" cy="612000"/>
          </a:xfrm>
        </p:spPr>
        <p:txBody>
          <a:bodyPr/>
          <a:lstStyle>
            <a:lvl1pPr>
              <a:defRPr sz="5500" b="0">
                <a:solidFill>
                  <a:schemeClr val="tx1"/>
                </a:solidFill>
              </a:defRPr>
            </a:lvl1pPr>
          </a:lstStyle>
          <a:p>
            <a:r>
              <a:rPr lang="en-US"/>
              <a:t>Click to edit Master title style</a:t>
            </a:r>
            <a:endParaRPr lang="en-GB" dirty="0"/>
          </a:p>
        </p:txBody>
      </p:sp>
      <p:sp>
        <p:nvSpPr>
          <p:cNvPr id="10" name="Subtitle 2"/>
          <p:cNvSpPr>
            <a:spLocks noGrp="1"/>
          </p:cNvSpPr>
          <p:nvPr>
            <p:ph type="subTitle" idx="1"/>
          </p:nvPr>
        </p:nvSpPr>
        <p:spPr>
          <a:xfrm>
            <a:off x="430212" y="2664000"/>
            <a:ext cx="5796000" cy="540000"/>
          </a:xfrm>
        </p:spPr>
        <p:txBody>
          <a:bodyPr/>
          <a:lstStyle>
            <a:lvl1pPr marL="0" indent="0" algn="l">
              <a:lnSpc>
                <a:spcPct val="85000"/>
              </a:lnSpc>
              <a:buNone/>
              <a:defRPr sz="34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0213" y="434975"/>
            <a:ext cx="1381300" cy="576000"/>
          </a:xfrm>
          <a:prstGeom prst="rect">
            <a:avLst/>
          </a:prstGeom>
        </p:spPr>
      </p:pic>
      <p:sp>
        <p:nvSpPr>
          <p:cNvPr id="18" name="Picture Placeholder 10"/>
          <p:cNvSpPr>
            <a:spLocks noGrp="1"/>
          </p:cNvSpPr>
          <p:nvPr>
            <p:ph type="pic" sz="quarter" idx="14" hasCustomPrompt="1"/>
          </p:nvPr>
        </p:nvSpPr>
        <p:spPr>
          <a:xfrm>
            <a:off x="432000" y="1854000"/>
            <a:ext cx="8280000" cy="28800"/>
          </a:xfrm>
          <a:solidFill>
            <a:schemeClr val="tx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1903275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Imag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dirty="0"/>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710000"/>
            <a:ext cx="8280000" cy="612000"/>
          </a:xfrm>
        </p:spPr>
        <p:txBody>
          <a:bodyPr/>
          <a:lstStyle>
            <a:lvl1pPr>
              <a:defRPr sz="3400" b="0">
                <a:solidFill>
                  <a:schemeClr val="bg1"/>
                </a:solidFill>
              </a:defRPr>
            </a:lvl1pPr>
          </a:lstStyle>
          <a:p>
            <a:r>
              <a:rPr lang="en-US"/>
              <a:t>Click to edit Master title style</a:t>
            </a:r>
            <a:endParaRPr lang="en-GB" dirty="0"/>
          </a:p>
        </p:txBody>
      </p:sp>
      <p:sp>
        <p:nvSpPr>
          <p:cNvPr id="12" name="Picture Placeholder 10"/>
          <p:cNvSpPr>
            <a:spLocks noGrp="1"/>
          </p:cNvSpPr>
          <p:nvPr>
            <p:ph type="pic" sz="quarter" idx="14" hasCustomPrompt="1"/>
          </p:nvPr>
        </p:nvSpPr>
        <p:spPr>
          <a:xfrm>
            <a:off x="432000" y="1602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78491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hasCustomPrompt="1"/>
          </p:nvPr>
        </p:nvSpPr>
        <p:spPr/>
        <p:txBody>
          <a:bodyPr/>
          <a:lstStyle>
            <a:lvl3pPr marL="432000" indent="-252000">
              <a:defRPr/>
            </a:lvl3pPr>
            <a:lvl4pPr marL="864000" indent="-252000">
              <a:defRPr/>
            </a:lvl4pPr>
            <a:lvl5pPr marL="1296000" indent="-252000">
              <a:defRPr/>
            </a:lvl5pPr>
            <a:lvl6pPr indent="-252000">
              <a:defRPr/>
            </a:lvl6pPr>
            <a:lvl7pPr indent="-252000">
              <a:defRPr/>
            </a:lvl7pPr>
          </a:lstStyle>
          <a:p>
            <a:pPr lvl="0"/>
            <a:r>
              <a:rPr lang="en-GB" dirty="0"/>
              <a:t>Click to add sub-header text. Indent for secondary levels and bullets. Or use buttons to add content.</a:t>
            </a:r>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endParaRPr lang="en-GB" dirty="0"/>
          </a:p>
        </p:txBody>
      </p:sp>
      <p:sp>
        <p:nvSpPr>
          <p:cNvPr id="4" name="Date Placeholder 3"/>
          <p:cNvSpPr>
            <a:spLocks noGrp="1"/>
          </p:cNvSpPr>
          <p:nvPr>
            <p:ph type="dt" sz="half" idx="10"/>
          </p:nvPr>
        </p:nvSpPr>
        <p:spPr/>
        <p:txBody>
          <a:bodyPr/>
          <a:lstStyle/>
          <a:p>
            <a:r>
              <a:rPr lang="en-US"/>
              <a:t>23/09/2016</a:t>
            </a:r>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0B868178-02AE-42FC-958D-6B8F13B60175}" type="slidenum">
              <a:rPr lang="en-GB" smtClean="0"/>
              <a:t>‹#›</a:t>
            </a:fld>
            <a:endParaRPr lang="en-GB"/>
          </a:p>
        </p:txBody>
      </p:sp>
    </p:spTree>
    <p:extLst>
      <p:ext uri="{BB962C8B-B14F-4D97-AF65-F5344CB8AC3E}">
        <p14:creationId xmlns:p14="http://schemas.microsoft.com/office/powerpoint/2010/main" val="898384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1999" y="432000"/>
            <a:ext cx="8280000" cy="2376000"/>
          </a:xfrm>
        </p:spPr>
        <p:txBody>
          <a:bodyPr/>
          <a:lstStyle>
            <a:lvl1pPr>
              <a:lnSpc>
                <a:spcPct val="85000"/>
              </a:lnSpc>
              <a:spcAft>
                <a:spcPts val="1800"/>
              </a:spcAft>
              <a:defRPr sz="2400" b="0" baseline="0"/>
            </a:lvl1pPr>
            <a:lvl2pPr>
              <a:defRPr sz="1800" b="1"/>
            </a:lvl2pPr>
            <a:lvl3pPr marL="0" indent="0">
              <a:buFontTx/>
              <a:buNone/>
              <a:defRPr sz="1800"/>
            </a:lvl3pPr>
            <a:lvl4pPr marL="468000" indent="-234000">
              <a:defRPr sz="1800"/>
            </a:lvl4pPr>
            <a:lvl5pPr marL="702000" indent="-234000">
              <a:defRPr sz="1800"/>
            </a:lvl5pPr>
            <a:lvl6pPr>
              <a:defRPr sz="1800"/>
            </a:lvl6pPr>
            <a:lvl7pPr>
              <a:defRPr sz="1800"/>
            </a:lvl7pPr>
          </a:lstStyle>
          <a:p>
            <a:pPr lvl="0"/>
            <a:r>
              <a:rPr lang="en-GB" dirty="0"/>
              <a:t>‘Click to insert quote</a:t>
            </a:r>
            <a:br>
              <a:rPr lang="en-GB" dirty="0"/>
            </a:br>
            <a:r>
              <a:rPr lang="en-GB" dirty="0"/>
              <a:t>over as many lines </a:t>
            </a:r>
            <a:br>
              <a:rPr lang="en-GB" dirty="0"/>
            </a:br>
            <a:r>
              <a:rPr lang="en-GB" dirty="0"/>
              <a:t>as necessary’</a:t>
            </a:r>
            <a:endParaRPr lang="en-US" dirty="0"/>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r>
              <a:rPr lang="en-US"/>
              <a:t>23/09/2016</a:t>
            </a:r>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0B868178-02AE-42FC-958D-6B8F13B60175}" type="slidenum">
              <a:rPr lang="en-GB" smtClean="0"/>
              <a:t>‹#›</a:t>
            </a:fld>
            <a:endParaRPr lang="en-GB"/>
          </a:p>
        </p:txBody>
      </p:sp>
      <p:sp>
        <p:nvSpPr>
          <p:cNvPr id="11" name="Picture Placeholder 10"/>
          <p:cNvSpPr>
            <a:spLocks noGrp="1"/>
          </p:cNvSpPr>
          <p:nvPr>
            <p:ph type="pic" sz="quarter" idx="13" hasCustomPrompt="1"/>
          </p:nvPr>
        </p:nvSpPr>
        <p:spPr>
          <a:xfrm>
            <a:off x="432000" y="1530000"/>
            <a:ext cx="2160000" cy="54000"/>
          </a:xfrm>
          <a:solidFill>
            <a:schemeClr val="tx1"/>
          </a:solidFill>
        </p:spPr>
        <p:txBody>
          <a:bodyPr/>
          <a:lstStyle>
            <a:lvl1pPr>
              <a:defRPr sz="100" b="0" baseline="0">
                <a:solidFill>
                  <a:schemeClr val="tx1"/>
                </a:solidFill>
              </a:defRPr>
            </a:lvl1pPr>
          </a:lstStyle>
          <a:p>
            <a:r>
              <a:rPr lang="en-GB" dirty="0"/>
              <a:t> </a:t>
            </a:r>
          </a:p>
        </p:txBody>
      </p:sp>
      <p:sp>
        <p:nvSpPr>
          <p:cNvPr id="13" name="Picture Placeholder 12"/>
          <p:cNvSpPr>
            <a:spLocks noGrp="1"/>
          </p:cNvSpPr>
          <p:nvPr>
            <p:ph type="pic" sz="quarter" idx="14"/>
          </p:nvPr>
        </p:nvSpPr>
        <p:spPr>
          <a:xfrm>
            <a:off x="432000" y="3096000"/>
            <a:ext cx="1080000" cy="1080000"/>
          </a:xfrm>
        </p:spPr>
        <p:txBody>
          <a:bodyPr/>
          <a:lstStyle>
            <a:lvl1pPr>
              <a:defRPr sz="1000" b="0"/>
            </a:lvl1pPr>
          </a:lstStyle>
          <a:p>
            <a:r>
              <a:rPr lang="en-US"/>
              <a:t>Click icon to add picture</a:t>
            </a:r>
            <a:endParaRPr lang="en-GB"/>
          </a:p>
        </p:txBody>
      </p:sp>
      <p:sp>
        <p:nvSpPr>
          <p:cNvPr id="14" name="Picture Placeholder 12"/>
          <p:cNvSpPr>
            <a:spLocks noGrp="1"/>
          </p:cNvSpPr>
          <p:nvPr>
            <p:ph type="pic" sz="quarter" idx="15"/>
          </p:nvPr>
        </p:nvSpPr>
        <p:spPr>
          <a:xfrm>
            <a:off x="3312000" y="3096000"/>
            <a:ext cx="1080000" cy="1080000"/>
          </a:xfrm>
        </p:spPr>
        <p:txBody>
          <a:bodyPr/>
          <a:lstStyle>
            <a:lvl1pPr>
              <a:defRPr sz="1000" b="0"/>
            </a:lvl1pPr>
          </a:lstStyle>
          <a:p>
            <a:r>
              <a:rPr lang="en-US"/>
              <a:t>Click icon to add picture</a:t>
            </a:r>
            <a:endParaRPr lang="en-GB"/>
          </a:p>
        </p:txBody>
      </p:sp>
      <p:sp>
        <p:nvSpPr>
          <p:cNvPr id="15" name="Picture Placeholder 12"/>
          <p:cNvSpPr>
            <a:spLocks noGrp="1"/>
          </p:cNvSpPr>
          <p:nvPr>
            <p:ph type="pic" sz="quarter" idx="16"/>
          </p:nvPr>
        </p:nvSpPr>
        <p:spPr>
          <a:xfrm>
            <a:off x="4752000" y="3096000"/>
            <a:ext cx="1080000" cy="1080000"/>
          </a:xfrm>
        </p:spPr>
        <p:txBody>
          <a:bodyPr/>
          <a:lstStyle>
            <a:lvl1pPr>
              <a:defRPr sz="1000" b="0"/>
            </a:lvl1pPr>
          </a:lstStyle>
          <a:p>
            <a:r>
              <a:rPr lang="en-US"/>
              <a:t>Click icon to add picture</a:t>
            </a:r>
            <a:endParaRPr lang="en-GB"/>
          </a:p>
        </p:txBody>
      </p:sp>
      <p:sp>
        <p:nvSpPr>
          <p:cNvPr id="16" name="Picture Placeholder 12"/>
          <p:cNvSpPr>
            <a:spLocks noGrp="1"/>
          </p:cNvSpPr>
          <p:nvPr>
            <p:ph type="pic" sz="quarter" idx="17"/>
          </p:nvPr>
        </p:nvSpPr>
        <p:spPr>
          <a:xfrm>
            <a:off x="6192000" y="3096000"/>
            <a:ext cx="1080000" cy="1080000"/>
          </a:xfrm>
        </p:spPr>
        <p:txBody>
          <a:bodyPr/>
          <a:lstStyle>
            <a:lvl1pPr>
              <a:defRPr sz="1000" b="0"/>
            </a:lvl1pPr>
          </a:lstStyle>
          <a:p>
            <a:r>
              <a:rPr lang="en-US"/>
              <a:t>Click icon to add picture</a:t>
            </a:r>
            <a:endParaRPr lang="en-GB"/>
          </a:p>
        </p:txBody>
      </p:sp>
      <p:sp>
        <p:nvSpPr>
          <p:cNvPr id="18" name="Picture Placeholder 12"/>
          <p:cNvSpPr>
            <a:spLocks noGrp="1"/>
          </p:cNvSpPr>
          <p:nvPr>
            <p:ph type="pic" sz="quarter" idx="19"/>
          </p:nvPr>
        </p:nvSpPr>
        <p:spPr>
          <a:xfrm>
            <a:off x="7632000" y="3096000"/>
            <a:ext cx="1080000" cy="1080000"/>
          </a:xfrm>
        </p:spPr>
        <p:txBody>
          <a:bodyPr/>
          <a:lstStyle>
            <a:lvl1pPr>
              <a:defRPr sz="1000" b="0"/>
            </a:lvl1pPr>
          </a:lstStyle>
          <a:p>
            <a:r>
              <a:rPr lang="en-US"/>
              <a:t>Click icon to add picture</a:t>
            </a:r>
            <a:endParaRPr lang="en-GB"/>
          </a:p>
        </p:txBody>
      </p:sp>
      <p:sp>
        <p:nvSpPr>
          <p:cNvPr id="21" name="Picture Placeholder 10"/>
          <p:cNvSpPr>
            <a:spLocks noGrp="1"/>
          </p:cNvSpPr>
          <p:nvPr>
            <p:ph type="pic" sz="quarter" idx="20" hasCustomPrompt="1"/>
          </p:nvPr>
        </p:nvSpPr>
        <p:spPr>
          <a:xfrm>
            <a:off x="432000" y="342000"/>
            <a:ext cx="8280000" cy="28800"/>
          </a:xfrm>
          <a:solidFill>
            <a:schemeClr val="tx1"/>
          </a:solidFill>
        </p:spPr>
        <p:txBody>
          <a:bodyPr/>
          <a:lstStyle>
            <a:lvl1pPr>
              <a:defRPr sz="100" b="0" baseline="0">
                <a:solidFill>
                  <a:schemeClr val="tx1"/>
                </a:solidFill>
              </a:defRPr>
            </a:lvl1pPr>
          </a:lstStyle>
          <a:p>
            <a:r>
              <a:rPr lang="en-GB" dirty="0"/>
              <a:t> </a:t>
            </a:r>
          </a:p>
        </p:txBody>
      </p:sp>
      <p:sp>
        <p:nvSpPr>
          <p:cNvPr id="17" name="Picture Placeholder 12"/>
          <p:cNvSpPr>
            <a:spLocks noGrp="1"/>
          </p:cNvSpPr>
          <p:nvPr>
            <p:ph type="pic" sz="quarter" idx="21"/>
          </p:nvPr>
        </p:nvSpPr>
        <p:spPr>
          <a:xfrm>
            <a:off x="1872000" y="3096000"/>
            <a:ext cx="1080000" cy="1080000"/>
          </a:xfrm>
        </p:spPr>
        <p:txBody>
          <a:bodyPr/>
          <a:lstStyle>
            <a:lvl1pPr>
              <a:defRPr sz="1000" b="0"/>
            </a:lvl1pPr>
          </a:lstStyle>
          <a:p>
            <a:r>
              <a:rPr lang="en-US"/>
              <a:t>Click icon to add picture</a:t>
            </a:r>
            <a:endParaRPr lang="en-GB"/>
          </a:p>
        </p:txBody>
      </p:sp>
    </p:spTree>
    <p:extLst>
      <p:ext uri="{BB962C8B-B14F-4D97-AF65-F5344CB8AC3E}">
        <p14:creationId xmlns:p14="http://schemas.microsoft.com/office/powerpoint/2010/main" val="1839408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1999" y="432000"/>
            <a:ext cx="5796000" cy="4032000"/>
          </a:xfrm>
        </p:spPr>
        <p:txBody>
          <a:bodyPr/>
          <a:lstStyle>
            <a:lvl1pPr>
              <a:lnSpc>
                <a:spcPct val="85000"/>
              </a:lnSpc>
              <a:defRPr sz="2100" b="0"/>
            </a:lvl1pPr>
            <a:lvl3pPr marL="234000" indent="-234000">
              <a:defRPr/>
            </a:lvl3pPr>
            <a:lvl4pPr marL="468000" indent="-234000">
              <a:defRPr/>
            </a:lvl4pPr>
            <a:lvl5pPr marL="702000" indent="-234000">
              <a:defRPr/>
            </a:lvl5pPr>
            <a:lvl6pPr>
              <a:defRPr/>
            </a:lvl6pPr>
          </a:lstStyle>
          <a:p>
            <a:pPr lvl="0"/>
            <a:r>
              <a:rPr lang="en-GB" dirty="0"/>
              <a:t>Click to add Master Intro text</a:t>
            </a:r>
            <a:endParaRPr lang="en-US" dirty="0"/>
          </a:p>
        </p:txBody>
      </p:sp>
      <p:sp>
        <p:nvSpPr>
          <p:cNvPr id="4" name="Date Placeholder 3"/>
          <p:cNvSpPr>
            <a:spLocks noGrp="1"/>
          </p:cNvSpPr>
          <p:nvPr>
            <p:ph type="dt" sz="half" idx="10"/>
          </p:nvPr>
        </p:nvSpPr>
        <p:spPr/>
        <p:txBody>
          <a:bodyPr/>
          <a:lstStyle/>
          <a:p>
            <a:r>
              <a:rPr lang="en-US"/>
              <a:t>23/09/2016</a:t>
            </a:r>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0B868178-02AE-42FC-958D-6B8F13B60175}" type="slidenum">
              <a:rPr lang="en-GB" smtClean="0"/>
              <a:t>‹#›</a:t>
            </a:fld>
            <a:endParaRPr lang="en-GB"/>
          </a:p>
        </p:txBody>
      </p:sp>
      <p:sp>
        <p:nvSpPr>
          <p:cNvPr id="8" name="Picture Placeholder 10"/>
          <p:cNvSpPr>
            <a:spLocks noGrp="1"/>
          </p:cNvSpPr>
          <p:nvPr>
            <p:ph type="pic" sz="quarter" idx="20" hasCustomPrompt="1"/>
          </p:nvPr>
        </p:nvSpPr>
        <p:spPr>
          <a:xfrm>
            <a:off x="432000" y="342000"/>
            <a:ext cx="8280000" cy="28800"/>
          </a:xfrm>
          <a:solidFill>
            <a:schemeClr val="tx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817862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ntro Slide with imag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2000" y="432000"/>
            <a:ext cx="5796000" cy="4032000"/>
          </a:xfrm>
        </p:spPr>
        <p:txBody>
          <a:bodyPr/>
          <a:lstStyle>
            <a:lvl1pPr>
              <a:lnSpc>
                <a:spcPct val="85000"/>
              </a:lnSpc>
              <a:defRPr sz="2100" b="0">
                <a:solidFill>
                  <a:schemeClr val="bg1"/>
                </a:solidFill>
              </a:defRPr>
            </a:lvl1pPr>
            <a:lvl3pPr marL="234000" indent="-234000">
              <a:defRPr/>
            </a:lvl3pPr>
            <a:lvl4pPr marL="468000" indent="-234000">
              <a:defRPr/>
            </a:lvl4pPr>
            <a:lvl5pPr marL="702000" indent="-234000">
              <a:defRPr/>
            </a:lvl5pPr>
            <a:lvl6pPr>
              <a:defRPr/>
            </a:lvl6pPr>
          </a:lstStyle>
          <a:p>
            <a:pPr lvl="0"/>
            <a:r>
              <a:rPr lang="en-GB" dirty="0"/>
              <a:t>Click to add Master Intro text</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cxnSp>
        <p:nvCxnSpPr>
          <p:cNvPr id="8" name="Straight Connector 7"/>
          <p:cNvCxnSpPr/>
          <p:nvPr userDrawn="1"/>
        </p:nvCxnSpPr>
        <p:spPr>
          <a:xfrm>
            <a:off x="432000" y="360000"/>
            <a:ext cx="828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10" name="Straight Connector 9"/>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97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432000" y="1224000"/>
            <a:ext cx="3924000" cy="3240000"/>
          </a:xfrm>
        </p:spPr>
        <p:txBody>
          <a:bodyPr/>
          <a:lstStyle>
            <a:lvl1pPr>
              <a:defRPr sz="1300"/>
            </a:lvl1pPr>
            <a:lvl2pPr>
              <a:defRPr sz="1300"/>
            </a:lvl2pPr>
            <a:lvl3pPr indent="-180000">
              <a:defRPr sz="1300"/>
            </a:lvl3pPr>
            <a:lvl4pPr indent="-180000">
              <a:defRPr sz="1300"/>
            </a:lvl4pPr>
            <a:lvl5pPr indent="-180000">
              <a:defRPr sz="1300"/>
            </a:lvl5pPr>
            <a:lvl6pPr indent="-180000">
              <a:defRPr sz="1300" baseline="0"/>
            </a:lvl6pPr>
            <a:lvl7pPr indent="-180000">
              <a:defRPr sz="13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788000" y="1224000"/>
            <a:ext cx="3924000" cy="3240000"/>
          </a:xfrm>
        </p:spPr>
        <p:txBody>
          <a:bodyPr/>
          <a:lstStyle>
            <a:lvl1pPr>
              <a:defRPr sz="1300"/>
            </a:lvl1pPr>
            <a:lvl2pPr>
              <a:defRPr sz="1300"/>
            </a:lvl2pPr>
            <a:lvl3pPr indent="-180000">
              <a:defRPr sz="1300"/>
            </a:lvl3pPr>
            <a:lvl4pPr indent="-180000">
              <a:defRPr sz="1300"/>
            </a:lvl4pPr>
            <a:lvl5pPr indent="-180000">
              <a:defRPr sz="1300" baseline="0"/>
            </a:lvl5pPr>
            <a:lvl6pPr indent="-180000">
              <a:defRPr sz="1300"/>
            </a:lvl6pPr>
            <a:lvl7pPr indent="-180000">
              <a:defRPr sz="13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r>
              <a:rPr lang="en-US"/>
              <a:t>23/09/2016</a:t>
            </a:r>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0B868178-02AE-42FC-958D-6B8F13B60175}" type="slidenum">
              <a:rPr lang="en-GB" smtClean="0"/>
              <a:t>‹#›</a:t>
            </a:fld>
            <a:endParaRPr lang="en-GB"/>
          </a:p>
        </p:txBody>
      </p:sp>
    </p:spTree>
    <p:extLst>
      <p:ext uri="{BB962C8B-B14F-4D97-AF65-F5344CB8AC3E}">
        <p14:creationId xmlns:p14="http://schemas.microsoft.com/office/powerpoint/2010/main" val="1772135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3924000" cy="468000"/>
          </a:xfrm>
        </p:spPr>
        <p:txBody>
          <a:bodyPr/>
          <a:lstStyle/>
          <a:p>
            <a:r>
              <a:rPr lang="en-US"/>
              <a:t>Click to edit Master title style</a:t>
            </a:r>
            <a:endParaRPr lang="en-GB" dirty="0"/>
          </a:p>
        </p:txBody>
      </p:sp>
      <p:sp>
        <p:nvSpPr>
          <p:cNvPr id="3" name="Content Placeholder 2"/>
          <p:cNvSpPr>
            <a:spLocks noGrp="1"/>
          </p:cNvSpPr>
          <p:nvPr>
            <p:ph sz="half" idx="1"/>
          </p:nvPr>
        </p:nvSpPr>
        <p:spPr>
          <a:xfrm>
            <a:off x="432000" y="1224000"/>
            <a:ext cx="3924000" cy="3240000"/>
          </a:xfrm>
        </p:spPr>
        <p:txBody>
          <a:bodyPr/>
          <a:lstStyle>
            <a:lvl1pPr>
              <a:defRPr sz="1300"/>
            </a:lvl1pPr>
            <a:lvl2pPr>
              <a:defRPr sz="1300"/>
            </a:lvl2pPr>
            <a:lvl3pPr indent="-180000">
              <a:defRPr sz="1300"/>
            </a:lvl3pPr>
            <a:lvl4pPr indent="-180000">
              <a:defRPr sz="1300"/>
            </a:lvl4pPr>
            <a:lvl5pPr indent="-180000">
              <a:defRPr sz="1300"/>
            </a:lvl5pPr>
            <a:lvl6pPr indent="-180000">
              <a:defRPr sz="1300" baseline="0"/>
            </a:lvl6pPr>
            <a:lvl7pPr indent="-180000">
              <a:defRPr sz="13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r>
              <a:rPr lang="en-US"/>
              <a:t>23/09/2016</a:t>
            </a:r>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0B868178-02AE-42FC-958D-6B8F13B60175}" type="slidenum">
              <a:rPr lang="en-GB" smtClean="0"/>
              <a:t>‹#›</a:t>
            </a:fld>
            <a:endParaRPr lang="en-GB"/>
          </a:p>
        </p:txBody>
      </p:sp>
      <p:sp>
        <p:nvSpPr>
          <p:cNvPr id="9" name="Picture Placeholder 8"/>
          <p:cNvSpPr>
            <a:spLocks noGrp="1"/>
          </p:cNvSpPr>
          <p:nvPr>
            <p:ph type="pic" sz="quarter" idx="13"/>
          </p:nvPr>
        </p:nvSpPr>
        <p:spPr>
          <a:xfrm>
            <a:off x="4788000" y="432000"/>
            <a:ext cx="3924000" cy="3924000"/>
          </a:xfrm>
        </p:spPr>
        <p:txBody>
          <a:bodyPr/>
          <a:lstStyle>
            <a:lvl1pPr>
              <a:defRPr sz="1200" b="0"/>
            </a:lvl1pPr>
          </a:lstStyle>
          <a:p>
            <a:r>
              <a:rPr lang="en-US"/>
              <a:t>Click icon to add picture</a:t>
            </a:r>
            <a:endParaRPr lang="en-GB" dirty="0"/>
          </a:p>
        </p:txBody>
      </p:sp>
    </p:spTree>
    <p:extLst>
      <p:ext uri="{BB962C8B-B14F-4D97-AF65-F5344CB8AC3E}">
        <p14:creationId xmlns:p14="http://schemas.microsoft.com/office/powerpoint/2010/main" val="1168394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b="1"/>
            </a:lvl1pPr>
          </a:lstStyle>
          <a:p>
            <a:r>
              <a:rPr lang="en-US"/>
              <a:t>Click to edit Master title style</a:t>
            </a:r>
            <a:endParaRPr lang="en-GB" dirty="0"/>
          </a:p>
        </p:txBody>
      </p:sp>
      <p:sp>
        <p:nvSpPr>
          <p:cNvPr id="5" name="Date Placeholder 4"/>
          <p:cNvSpPr>
            <a:spLocks noGrp="1"/>
          </p:cNvSpPr>
          <p:nvPr>
            <p:ph type="dt" sz="half" idx="10"/>
          </p:nvPr>
        </p:nvSpPr>
        <p:spPr/>
        <p:txBody>
          <a:bodyPr/>
          <a:lstStyle/>
          <a:p>
            <a:r>
              <a:rPr lang="en-US"/>
              <a:t>23/09/2016</a:t>
            </a:r>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0B868178-02AE-42FC-958D-6B8F13B60175}" type="slidenum">
              <a:rPr lang="en-GB" smtClean="0"/>
              <a:t>‹#›</a:t>
            </a:fld>
            <a:endParaRPr lang="en-GB"/>
          </a:p>
        </p:txBody>
      </p:sp>
      <p:sp>
        <p:nvSpPr>
          <p:cNvPr id="9" name="Picture Placeholder 8"/>
          <p:cNvSpPr>
            <a:spLocks noGrp="1"/>
          </p:cNvSpPr>
          <p:nvPr>
            <p:ph type="pic" sz="quarter" idx="13"/>
          </p:nvPr>
        </p:nvSpPr>
        <p:spPr>
          <a:xfrm>
            <a:off x="6102000" y="1224000"/>
            <a:ext cx="2610000" cy="3096000"/>
          </a:xfrm>
        </p:spPr>
        <p:txBody>
          <a:bodyPr/>
          <a:lstStyle>
            <a:lvl1pPr>
              <a:defRPr sz="1200" b="0"/>
            </a:lvl1pPr>
          </a:lstStyle>
          <a:p>
            <a:r>
              <a:rPr lang="en-US"/>
              <a:t>Click icon to add picture</a:t>
            </a:r>
            <a:endParaRPr lang="en-GB" dirty="0"/>
          </a:p>
        </p:txBody>
      </p:sp>
      <p:sp>
        <p:nvSpPr>
          <p:cNvPr id="8" name="Picture Placeholder 8"/>
          <p:cNvSpPr>
            <a:spLocks noGrp="1"/>
          </p:cNvSpPr>
          <p:nvPr>
            <p:ph type="pic" sz="quarter" idx="14"/>
          </p:nvPr>
        </p:nvSpPr>
        <p:spPr>
          <a:xfrm>
            <a:off x="3267000" y="1224000"/>
            <a:ext cx="2610000" cy="3096000"/>
          </a:xfrm>
        </p:spPr>
        <p:txBody>
          <a:bodyPr/>
          <a:lstStyle>
            <a:lvl1pPr>
              <a:defRPr sz="1200" b="0"/>
            </a:lvl1pPr>
          </a:lstStyle>
          <a:p>
            <a:r>
              <a:rPr lang="en-US"/>
              <a:t>Click icon to add picture</a:t>
            </a:r>
            <a:endParaRPr lang="en-GB" dirty="0"/>
          </a:p>
        </p:txBody>
      </p:sp>
      <p:sp>
        <p:nvSpPr>
          <p:cNvPr id="10" name="Picture Placeholder 8"/>
          <p:cNvSpPr>
            <a:spLocks noGrp="1"/>
          </p:cNvSpPr>
          <p:nvPr>
            <p:ph type="pic" sz="quarter" idx="15"/>
          </p:nvPr>
        </p:nvSpPr>
        <p:spPr>
          <a:xfrm>
            <a:off x="432000" y="1224000"/>
            <a:ext cx="2610000" cy="3096000"/>
          </a:xfrm>
        </p:spPr>
        <p:txBody>
          <a:bodyPr/>
          <a:lstStyle>
            <a:lvl1pPr>
              <a:defRPr sz="1200" b="0"/>
            </a:lvl1pPr>
          </a:lstStyle>
          <a:p>
            <a:r>
              <a:rPr lang="en-US"/>
              <a:t>Click icon to add picture</a:t>
            </a:r>
            <a:endParaRPr lang="en-GB" dirty="0"/>
          </a:p>
        </p:txBody>
      </p:sp>
    </p:spTree>
    <p:extLst>
      <p:ext uri="{BB962C8B-B14F-4D97-AF65-F5344CB8AC3E}">
        <p14:creationId xmlns:p14="http://schemas.microsoft.com/office/powerpoint/2010/main" val="2218596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Images (1 large 2 small)">
    <p:spTree>
      <p:nvGrpSpPr>
        <p:cNvPr id="1" name=""/>
        <p:cNvGrpSpPr/>
        <p:nvPr/>
      </p:nvGrpSpPr>
      <p:grpSpPr>
        <a:xfrm>
          <a:off x="0" y="0"/>
          <a:ext cx="0" cy="0"/>
          <a:chOff x="0" y="0"/>
          <a:chExt cx="0" cy="0"/>
        </a:xfrm>
      </p:grpSpPr>
      <p:sp>
        <p:nvSpPr>
          <p:cNvPr id="10" name="Picture Placeholder 8"/>
          <p:cNvSpPr>
            <a:spLocks noGrp="1"/>
          </p:cNvSpPr>
          <p:nvPr>
            <p:ph type="pic" sz="quarter" idx="15"/>
          </p:nvPr>
        </p:nvSpPr>
        <p:spPr>
          <a:xfrm>
            <a:off x="432000" y="1224000"/>
            <a:ext cx="6120000" cy="2700000"/>
          </a:xfrm>
        </p:spPr>
        <p:txBody>
          <a:bodyPr/>
          <a:lstStyle>
            <a:lvl1pPr>
              <a:defRPr sz="1200" b="0"/>
            </a:lvl1pPr>
          </a:lstStyle>
          <a:p>
            <a:r>
              <a:rPr lang="en-US"/>
              <a:t>Click icon to add picture</a:t>
            </a:r>
            <a:endParaRPr lang="en-GB" dirty="0"/>
          </a:p>
        </p:txBody>
      </p:sp>
      <p:sp>
        <p:nvSpPr>
          <p:cNvPr id="2" name="Title 1"/>
          <p:cNvSpPr>
            <a:spLocks noGrp="1"/>
          </p:cNvSpPr>
          <p:nvPr>
            <p:ph type="title"/>
          </p:nvPr>
        </p:nvSpPr>
        <p:spPr/>
        <p:txBody>
          <a:bodyPr/>
          <a:lstStyle>
            <a:lvl1pPr>
              <a:defRPr sz="2100" b="1"/>
            </a:lvl1pPr>
          </a:lstStyle>
          <a:p>
            <a:r>
              <a:rPr lang="en-US"/>
              <a:t>Click to edit Master title style</a:t>
            </a:r>
            <a:endParaRPr lang="en-GB" dirty="0"/>
          </a:p>
        </p:txBody>
      </p:sp>
      <p:sp>
        <p:nvSpPr>
          <p:cNvPr id="5" name="Date Placeholder 4"/>
          <p:cNvSpPr>
            <a:spLocks noGrp="1"/>
          </p:cNvSpPr>
          <p:nvPr>
            <p:ph type="dt" sz="half" idx="10"/>
          </p:nvPr>
        </p:nvSpPr>
        <p:spPr/>
        <p:txBody>
          <a:bodyPr/>
          <a:lstStyle/>
          <a:p>
            <a:r>
              <a:rPr lang="en-US"/>
              <a:t>23/09/2016</a:t>
            </a:r>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0B868178-02AE-42FC-958D-6B8F13B60175}" type="slidenum">
              <a:rPr lang="en-GB" smtClean="0"/>
              <a:t>‹#›</a:t>
            </a:fld>
            <a:endParaRPr lang="en-GB"/>
          </a:p>
        </p:txBody>
      </p:sp>
      <p:sp>
        <p:nvSpPr>
          <p:cNvPr id="9" name="Picture Placeholder 8"/>
          <p:cNvSpPr>
            <a:spLocks noGrp="1"/>
          </p:cNvSpPr>
          <p:nvPr>
            <p:ph type="pic" sz="quarter" idx="13"/>
          </p:nvPr>
        </p:nvSpPr>
        <p:spPr>
          <a:xfrm>
            <a:off x="6966000" y="1224000"/>
            <a:ext cx="1746000" cy="1224000"/>
          </a:xfrm>
        </p:spPr>
        <p:txBody>
          <a:bodyPr/>
          <a:lstStyle>
            <a:lvl1pPr>
              <a:defRPr sz="1200" b="0"/>
            </a:lvl1pPr>
          </a:lstStyle>
          <a:p>
            <a:r>
              <a:rPr lang="en-US"/>
              <a:t>Click icon to add picture</a:t>
            </a:r>
            <a:endParaRPr lang="en-GB" dirty="0"/>
          </a:p>
        </p:txBody>
      </p:sp>
      <p:sp>
        <p:nvSpPr>
          <p:cNvPr id="8" name="Picture Placeholder 8"/>
          <p:cNvSpPr>
            <a:spLocks noGrp="1"/>
          </p:cNvSpPr>
          <p:nvPr>
            <p:ph type="pic" sz="quarter" idx="14"/>
          </p:nvPr>
        </p:nvSpPr>
        <p:spPr>
          <a:xfrm>
            <a:off x="6966000" y="2700000"/>
            <a:ext cx="1746000" cy="1224000"/>
          </a:xfrm>
        </p:spPr>
        <p:txBody>
          <a:bodyPr/>
          <a:lstStyle>
            <a:lvl1pPr>
              <a:defRPr sz="1200" b="0"/>
            </a:lvl1pPr>
          </a:lstStyle>
          <a:p>
            <a:r>
              <a:rPr lang="en-US"/>
              <a:t>Click icon to add picture</a:t>
            </a:r>
            <a:endParaRPr lang="en-GB" dirty="0"/>
          </a:p>
        </p:txBody>
      </p:sp>
    </p:spTree>
    <p:extLst>
      <p:ext uri="{BB962C8B-B14F-4D97-AF65-F5344CB8AC3E}">
        <p14:creationId xmlns:p14="http://schemas.microsoft.com/office/powerpoint/2010/main" val="1130102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432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Date Placeholder 4"/>
          <p:cNvSpPr>
            <a:spLocks noGrp="1"/>
          </p:cNvSpPr>
          <p:nvPr>
            <p:ph type="dt" sz="half" idx="10"/>
          </p:nvPr>
        </p:nvSpPr>
        <p:spPr/>
        <p:txBody>
          <a:bodyPr/>
          <a:lstStyle/>
          <a:p>
            <a:r>
              <a:rPr lang="en-US"/>
              <a:t>23/09/2016</a:t>
            </a:r>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0B868178-02AE-42FC-958D-6B8F13B60175}" type="slidenum">
              <a:rPr lang="en-GB" smtClean="0"/>
              <a:t>‹#›</a:t>
            </a:fld>
            <a:endParaRPr lang="en-GB"/>
          </a:p>
        </p:txBody>
      </p:sp>
      <p:sp>
        <p:nvSpPr>
          <p:cNvPr id="9" name="Picture Placeholder 8"/>
          <p:cNvSpPr>
            <a:spLocks noGrp="1"/>
          </p:cNvSpPr>
          <p:nvPr>
            <p:ph type="pic" sz="quarter" idx="13"/>
          </p:nvPr>
        </p:nvSpPr>
        <p:spPr>
          <a:xfrm>
            <a:off x="432000" y="1332000"/>
            <a:ext cx="1008000" cy="1548000"/>
          </a:xfrm>
        </p:spPr>
        <p:txBody>
          <a:bodyPr/>
          <a:lstStyle>
            <a:lvl1pPr>
              <a:defRPr sz="1200" b="0"/>
            </a:lvl1pPr>
          </a:lstStyle>
          <a:p>
            <a:r>
              <a:rPr lang="en-US"/>
              <a:t>Click icon to add picture</a:t>
            </a:r>
            <a:endParaRPr lang="en-GB" dirty="0"/>
          </a:p>
        </p:txBody>
      </p:sp>
      <p:sp>
        <p:nvSpPr>
          <p:cNvPr id="8" name="Content Placeholder 2"/>
          <p:cNvSpPr>
            <a:spLocks noGrp="1"/>
          </p:cNvSpPr>
          <p:nvPr>
            <p:ph sz="half" idx="14"/>
          </p:nvPr>
        </p:nvSpPr>
        <p:spPr>
          <a:xfrm>
            <a:off x="1644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0" name="Picture Placeholder 8"/>
          <p:cNvSpPr>
            <a:spLocks noGrp="1"/>
          </p:cNvSpPr>
          <p:nvPr>
            <p:ph type="pic" sz="quarter" idx="15"/>
          </p:nvPr>
        </p:nvSpPr>
        <p:spPr>
          <a:xfrm>
            <a:off x="1644000" y="1332000"/>
            <a:ext cx="1008000" cy="1548000"/>
          </a:xfrm>
        </p:spPr>
        <p:txBody>
          <a:bodyPr/>
          <a:lstStyle>
            <a:lvl1pPr>
              <a:defRPr sz="1200" b="0"/>
            </a:lvl1pPr>
          </a:lstStyle>
          <a:p>
            <a:r>
              <a:rPr lang="en-US"/>
              <a:t>Click icon to add picture</a:t>
            </a:r>
            <a:endParaRPr lang="en-GB" dirty="0"/>
          </a:p>
        </p:txBody>
      </p:sp>
      <p:sp>
        <p:nvSpPr>
          <p:cNvPr id="11" name="Content Placeholder 2"/>
          <p:cNvSpPr>
            <a:spLocks noGrp="1"/>
          </p:cNvSpPr>
          <p:nvPr>
            <p:ph sz="half" idx="16"/>
          </p:nvPr>
        </p:nvSpPr>
        <p:spPr>
          <a:xfrm>
            <a:off x="2856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2" name="Picture Placeholder 8"/>
          <p:cNvSpPr>
            <a:spLocks noGrp="1"/>
          </p:cNvSpPr>
          <p:nvPr>
            <p:ph type="pic" sz="quarter" idx="17"/>
          </p:nvPr>
        </p:nvSpPr>
        <p:spPr>
          <a:xfrm>
            <a:off x="2856000" y="1332000"/>
            <a:ext cx="1008000" cy="1548000"/>
          </a:xfrm>
        </p:spPr>
        <p:txBody>
          <a:bodyPr/>
          <a:lstStyle>
            <a:lvl1pPr>
              <a:defRPr sz="1200" b="0"/>
            </a:lvl1pPr>
          </a:lstStyle>
          <a:p>
            <a:r>
              <a:rPr lang="en-US"/>
              <a:t>Click icon to add picture</a:t>
            </a:r>
            <a:endParaRPr lang="en-GB" dirty="0"/>
          </a:p>
        </p:txBody>
      </p:sp>
      <p:sp>
        <p:nvSpPr>
          <p:cNvPr id="13" name="Content Placeholder 2"/>
          <p:cNvSpPr>
            <a:spLocks noGrp="1"/>
          </p:cNvSpPr>
          <p:nvPr>
            <p:ph sz="half" idx="18"/>
          </p:nvPr>
        </p:nvSpPr>
        <p:spPr>
          <a:xfrm>
            <a:off x="4068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4" name="Picture Placeholder 8"/>
          <p:cNvSpPr>
            <a:spLocks noGrp="1"/>
          </p:cNvSpPr>
          <p:nvPr>
            <p:ph type="pic" sz="quarter" idx="19"/>
          </p:nvPr>
        </p:nvSpPr>
        <p:spPr>
          <a:xfrm>
            <a:off x="4068000" y="1332000"/>
            <a:ext cx="1008000" cy="1548000"/>
          </a:xfrm>
        </p:spPr>
        <p:txBody>
          <a:bodyPr/>
          <a:lstStyle>
            <a:lvl1pPr>
              <a:defRPr sz="1200" b="0"/>
            </a:lvl1pPr>
          </a:lstStyle>
          <a:p>
            <a:r>
              <a:rPr lang="en-US"/>
              <a:t>Click icon to add picture</a:t>
            </a:r>
            <a:endParaRPr lang="en-GB" dirty="0"/>
          </a:p>
        </p:txBody>
      </p:sp>
      <p:sp>
        <p:nvSpPr>
          <p:cNvPr id="15" name="Content Placeholder 2"/>
          <p:cNvSpPr>
            <a:spLocks noGrp="1"/>
          </p:cNvSpPr>
          <p:nvPr>
            <p:ph sz="half" idx="20"/>
          </p:nvPr>
        </p:nvSpPr>
        <p:spPr>
          <a:xfrm>
            <a:off x="5280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6" name="Picture Placeholder 8"/>
          <p:cNvSpPr>
            <a:spLocks noGrp="1"/>
          </p:cNvSpPr>
          <p:nvPr>
            <p:ph type="pic" sz="quarter" idx="21"/>
          </p:nvPr>
        </p:nvSpPr>
        <p:spPr>
          <a:xfrm>
            <a:off x="5280000" y="1332000"/>
            <a:ext cx="1008000" cy="1548000"/>
          </a:xfrm>
        </p:spPr>
        <p:txBody>
          <a:bodyPr/>
          <a:lstStyle>
            <a:lvl1pPr>
              <a:defRPr sz="1200" b="0"/>
            </a:lvl1pPr>
          </a:lstStyle>
          <a:p>
            <a:r>
              <a:rPr lang="en-US"/>
              <a:t>Click icon to add picture</a:t>
            </a:r>
            <a:endParaRPr lang="en-GB" dirty="0"/>
          </a:p>
        </p:txBody>
      </p:sp>
      <p:sp>
        <p:nvSpPr>
          <p:cNvPr id="17" name="Content Placeholder 2"/>
          <p:cNvSpPr>
            <a:spLocks noGrp="1"/>
          </p:cNvSpPr>
          <p:nvPr>
            <p:ph sz="half" idx="22"/>
          </p:nvPr>
        </p:nvSpPr>
        <p:spPr>
          <a:xfrm>
            <a:off x="6492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8" name="Picture Placeholder 8"/>
          <p:cNvSpPr>
            <a:spLocks noGrp="1"/>
          </p:cNvSpPr>
          <p:nvPr>
            <p:ph type="pic" sz="quarter" idx="23"/>
          </p:nvPr>
        </p:nvSpPr>
        <p:spPr>
          <a:xfrm>
            <a:off x="6492000" y="1332000"/>
            <a:ext cx="1008000" cy="1548000"/>
          </a:xfrm>
        </p:spPr>
        <p:txBody>
          <a:bodyPr/>
          <a:lstStyle>
            <a:lvl1pPr>
              <a:defRPr sz="1200" b="0"/>
            </a:lvl1pPr>
          </a:lstStyle>
          <a:p>
            <a:r>
              <a:rPr lang="en-US"/>
              <a:t>Click icon to add picture</a:t>
            </a:r>
            <a:endParaRPr lang="en-GB" dirty="0"/>
          </a:p>
        </p:txBody>
      </p:sp>
      <p:sp>
        <p:nvSpPr>
          <p:cNvPr id="19" name="Content Placeholder 2"/>
          <p:cNvSpPr>
            <a:spLocks noGrp="1"/>
          </p:cNvSpPr>
          <p:nvPr>
            <p:ph sz="half" idx="24"/>
          </p:nvPr>
        </p:nvSpPr>
        <p:spPr>
          <a:xfrm>
            <a:off x="7704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20" name="Picture Placeholder 8"/>
          <p:cNvSpPr>
            <a:spLocks noGrp="1"/>
          </p:cNvSpPr>
          <p:nvPr>
            <p:ph type="pic" sz="quarter" idx="25"/>
          </p:nvPr>
        </p:nvSpPr>
        <p:spPr>
          <a:xfrm>
            <a:off x="7704000" y="1332000"/>
            <a:ext cx="1008000" cy="1548000"/>
          </a:xfrm>
        </p:spPr>
        <p:txBody>
          <a:bodyPr/>
          <a:lstStyle>
            <a:lvl1pPr>
              <a:defRPr sz="1200" b="0"/>
            </a:lvl1pPr>
          </a:lstStyle>
          <a:p>
            <a:r>
              <a:rPr lang="en-US"/>
              <a:t>Click icon to add picture</a:t>
            </a:r>
            <a:endParaRPr lang="en-GB" dirty="0"/>
          </a:p>
        </p:txBody>
      </p:sp>
    </p:spTree>
    <p:extLst>
      <p:ext uri="{BB962C8B-B14F-4D97-AF65-F5344CB8AC3E}">
        <p14:creationId xmlns:p14="http://schemas.microsoft.com/office/powerpoint/2010/main" val="386269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olygon (dark dg)">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r>
              <a:rPr lang="en-US"/>
              <a:t>Click icon to add picture</a:t>
            </a:r>
            <a:endParaRPr lang="en-GB" dirty="0"/>
          </a:p>
        </p:txBody>
      </p:sp>
      <p:sp>
        <p:nvSpPr>
          <p:cNvPr id="2" name="Date Placeholder 1"/>
          <p:cNvSpPr>
            <a:spLocks noGrp="1"/>
          </p:cNvSpPr>
          <p:nvPr>
            <p:ph type="dt" sz="half" idx="10"/>
          </p:nvPr>
        </p:nvSpPr>
        <p:spPr>
          <a:xfrm>
            <a:off x="432000" y="4723200"/>
            <a:ext cx="828000" cy="144000"/>
          </a:xfrm>
        </p:spPr>
        <p:txBody>
          <a:bodyPr/>
          <a:lstStyle>
            <a:lvl1pPr>
              <a:defRPr>
                <a:solidFill>
                  <a:schemeClr val="bg1"/>
                </a:solidFill>
              </a:defRPr>
            </a:lvl1pPr>
          </a:lstStyle>
          <a:p>
            <a:r>
              <a:rPr lang="en-US" dirty="0"/>
              <a:t>23/09/2016</a:t>
            </a:r>
            <a:endParaRPr lang="en-GB" dirty="0"/>
          </a:p>
        </p:txBody>
      </p:sp>
      <p:sp>
        <p:nvSpPr>
          <p:cNvPr id="3" name="Footer Placeholder 2"/>
          <p:cNvSpPr>
            <a:spLocks noGrp="1"/>
          </p:cNvSpPr>
          <p:nvPr>
            <p:ph type="ftr" sz="quarter" idx="11"/>
          </p:nvPr>
        </p:nvSpPr>
        <p:spPr>
          <a:xfrm>
            <a:off x="1296000" y="4849200"/>
            <a:ext cx="5400000" cy="144000"/>
          </a:xfrm>
        </p:spPr>
        <p:txBody>
          <a:bodyPr/>
          <a:lstStyle>
            <a:lvl1pPr>
              <a:defRPr>
                <a:solidFill>
                  <a:schemeClr val="bg1"/>
                </a:solidFill>
              </a:defRPr>
            </a:lvl1pPr>
          </a:lstStyle>
          <a:p>
            <a:r>
              <a:rPr lang="en-GB" dirty="0"/>
              <a:t>Presentation Title</a:t>
            </a:r>
          </a:p>
        </p:txBody>
      </p:sp>
      <p:sp>
        <p:nvSpPr>
          <p:cNvPr id="4" name="Slide Number Placeholder 3"/>
          <p:cNvSpPr>
            <a:spLocks noGrp="1"/>
          </p:cNvSpPr>
          <p:nvPr>
            <p:ph type="sldNum" sz="quarter" idx="12"/>
          </p:nvPr>
        </p:nvSpPr>
        <p:spPr>
          <a:xfrm>
            <a:off x="8172000" y="4723200"/>
            <a:ext cx="540000" cy="144000"/>
          </a:xfrm>
        </p:spPr>
        <p:txBody>
          <a:bodyPr/>
          <a:lstStyle>
            <a:lvl1pPr>
              <a:defRPr>
                <a:solidFill>
                  <a:schemeClr val="bg1"/>
                </a:solidFill>
              </a:defRPr>
            </a:lvl1pPr>
          </a:lstStyle>
          <a:p>
            <a:fld id="{0B868178-02AE-42FC-958D-6B8F13B60175}" type="slidenum">
              <a:rPr lang="en-GB" smtClean="0"/>
              <a:pPr/>
              <a:t>‹#›</a:t>
            </a:fld>
            <a:endParaRPr lang="en-GB" dirty="0"/>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5796000" cy="612000"/>
          </a:xfrm>
        </p:spPr>
        <p:txBody>
          <a:bodyPr/>
          <a:lstStyle>
            <a:lvl1pPr>
              <a:defRPr sz="5500" b="0">
                <a:solidFill>
                  <a:schemeClr val="bg1"/>
                </a:solidFill>
              </a:defRPr>
            </a:lvl1pPr>
          </a:lstStyle>
          <a:p>
            <a:r>
              <a:rPr lang="en-US"/>
              <a:t>Click to edit Master title style</a:t>
            </a:r>
            <a:endParaRPr lang="en-GB" dirty="0"/>
          </a:p>
        </p:txBody>
      </p:sp>
      <p:sp>
        <p:nvSpPr>
          <p:cNvPr id="11" name="Subtitle 2"/>
          <p:cNvSpPr>
            <a:spLocks noGrp="1"/>
          </p:cNvSpPr>
          <p:nvPr>
            <p:ph type="subTitle" idx="1"/>
          </p:nvPr>
        </p:nvSpPr>
        <p:spPr>
          <a:xfrm>
            <a:off x="430212" y="2664000"/>
            <a:ext cx="5796000" cy="540000"/>
          </a:xfrm>
        </p:spPr>
        <p:txBody>
          <a:bodyPr/>
          <a:lstStyle>
            <a:lvl1pPr marL="0" indent="0" algn="l">
              <a:lnSpc>
                <a:spcPct val="85000"/>
              </a:lnSpc>
              <a:buNone/>
              <a:defRPr sz="34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2" name="Picture 11" descr="ATI_logo_white.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2000" y="432000"/>
            <a:ext cx="1381299" cy="576000"/>
          </a:xfrm>
          <a:prstGeom prst="rect">
            <a:avLst/>
          </a:prstGeom>
        </p:spPr>
      </p:pic>
      <p:sp>
        <p:nvSpPr>
          <p:cNvPr id="14" name="Picture Placeholder 10"/>
          <p:cNvSpPr>
            <a:spLocks noGrp="1"/>
          </p:cNvSpPr>
          <p:nvPr>
            <p:ph type="pic" sz="quarter" idx="14" hasCustomPrompt="1"/>
          </p:nvPr>
        </p:nvSpPr>
        <p:spPr>
          <a:xfrm>
            <a:off x="432000" y="1854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9492489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Image only (white tex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571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Image only (black tex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23/09/2016</a:t>
            </a:r>
            <a:endParaRPr lang="en-GB"/>
          </a:p>
        </p:txBody>
      </p:sp>
      <p:sp>
        <p:nvSpPr>
          <p:cNvPr id="3" name="Footer Placeholder 2"/>
          <p:cNvSpPr>
            <a:spLocks noGrp="1"/>
          </p:cNvSpPr>
          <p:nvPr>
            <p:ph type="ftr" sz="quarter" idx="11"/>
          </p:nvPr>
        </p:nvSpPr>
        <p:spPr/>
        <p:txBody>
          <a:bodyPr/>
          <a:lstStyle/>
          <a:p>
            <a:r>
              <a:rPr lang="en-GB"/>
              <a:t>Presentation Title</a:t>
            </a:r>
          </a:p>
        </p:txBody>
      </p:sp>
      <p:sp>
        <p:nvSpPr>
          <p:cNvPr id="4" name="Slide Number Placeholder 3"/>
          <p:cNvSpPr>
            <a:spLocks noGrp="1"/>
          </p:cNvSpPr>
          <p:nvPr>
            <p:ph type="sldNum" sz="quarter" idx="12"/>
          </p:nvPr>
        </p:nvSpPr>
        <p:spPr/>
        <p:txBody>
          <a:bodyPr/>
          <a:lstStyle/>
          <a:p>
            <a:fld id="{0B868178-02AE-42FC-958D-6B8F13B60175}" type="slidenum">
              <a:rPr lang="en-GB" smtClean="0"/>
              <a:t>‹#›</a:t>
            </a:fld>
            <a:endParaRPr lang="en-GB"/>
          </a:p>
        </p:txBody>
      </p:sp>
    </p:spTree>
    <p:extLst>
      <p:ext uri="{BB962C8B-B14F-4D97-AF65-F5344CB8AC3E}">
        <p14:creationId xmlns:p14="http://schemas.microsoft.com/office/powerpoint/2010/main" val="365247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 Details">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p:nvPr>
        </p:nvSpPr>
        <p:spPr>
          <a:xfrm>
            <a:off x="432000" y="3096000"/>
            <a:ext cx="5760000" cy="900000"/>
          </a:xfrm>
        </p:spPr>
        <p:txBody>
          <a:bodyPr/>
          <a:lstStyle>
            <a:lvl1pPr>
              <a:defRPr sz="1800" b="1">
                <a:solidFill>
                  <a:schemeClr val="bg1"/>
                </a:solidFill>
              </a:defRPr>
            </a:lvl1pPr>
            <a:lvl2pPr marL="234000" indent="-234000">
              <a:buFont typeface="Arial" pitchFamily="34" charset="0"/>
              <a:buChar char="–"/>
              <a:defRPr sz="1800">
                <a:solidFill>
                  <a:schemeClr val="bg1"/>
                </a:solidFill>
              </a:defRPr>
            </a:lvl2pPr>
            <a:lvl3pPr marL="468000">
              <a:defRPr sz="1800">
                <a:solidFill>
                  <a:schemeClr val="bg1"/>
                </a:solidFill>
              </a:defRPr>
            </a:lvl3pPr>
            <a:lvl4pPr marL="702000">
              <a:defRPr sz="1800">
                <a:solidFill>
                  <a:schemeClr val="bg1"/>
                </a:solidFill>
              </a:defRPr>
            </a:lvl4pPr>
            <a:lvl5pPr marL="936000">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p:cNvSpPr>
            <a:spLocks noGrp="1"/>
          </p:cNvSpPr>
          <p:nvPr>
            <p:ph type="pic" sz="quarter" idx="14" hasCustomPrompt="1"/>
          </p:nvPr>
        </p:nvSpPr>
        <p:spPr>
          <a:xfrm>
            <a:off x="432000" y="3006000"/>
            <a:ext cx="3042000" cy="54000"/>
          </a:xfrm>
          <a:solidFill>
            <a:schemeClr val="bg1"/>
          </a:solidFill>
        </p:spPr>
        <p:txBody>
          <a:bodyPr/>
          <a:lstStyle>
            <a:lvl1pPr>
              <a:defRPr sz="100" b="0" baseline="0">
                <a:solidFill>
                  <a:schemeClr val="tx1"/>
                </a:solidFill>
              </a:defRPr>
            </a:lvl1pPr>
          </a:lstStyle>
          <a:p>
            <a:r>
              <a:rPr lang="en-GB" dirty="0"/>
              <a:t> </a:t>
            </a:r>
          </a:p>
        </p:txBody>
      </p:sp>
      <p:pic>
        <p:nvPicPr>
          <p:cNvPr id="10" name="Picture 9" descr="ATI_logo_white.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1" y="457200"/>
            <a:ext cx="1208637" cy="504000"/>
          </a:xfrm>
          <a:prstGeom prst="rect">
            <a:avLst/>
          </a:prstGeom>
        </p:spPr>
      </p:pic>
    </p:spTree>
    <p:extLst>
      <p:ext uri="{BB962C8B-B14F-4D97-AF65-F5344CB8AC3E}">
        <p14:creationId xmlns:p14="http://schemas.microsoft.com/office/powerpoint/2010/main" val="2382816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 Details + Imag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p:nvPr>
        </p:nvSpPr>
        <p:spPr>
          <a:xfrm>
            <a:off x="432000" y="3096000"/>
            <a:ext cx="5760000" cy="900000"/>
          </a:xfrm>
        </p:spPr>
        <p:txBody>
          <a:bodyPr/>
          <a:lstStyle>
            <a:lvl1pPr>
              <a:defRPr sz="1800" b="1">
                <a:solidFill>
                  <a:schemeClr val="bg1"/>
                </a:solidFill>
              </a:defRPr>
            </a:lvl1pPr>
            <a:lvl2pPr marL="234000" indent="-234000">
              <a:buFont typeface="Arial" pitchFamily="34" charset="0"/>
              <a:buChar char="–"/>
              <a:defRPr sz="1800">
                <a:solidFill>
                  <a:schemeClr val="bg1"/>
                </a:solidFill>
              </a:defRPr>
            </a:lvl2pPr>
            <a:lvl3pPr marL="468000">
              <a:defRPr sz="1800">
                <a:solidFill>
                  <a:schemeClr val="bg1"/>
                </a:solidFill>
              </a:defRPr>
            </a:lvl3pPr>
            <a:lvl4pPr marL="702000">
              <a:defRPr sz="1800">
                <a:solidFill>
                  <a:schemeClr val="bg1"/>
                </a:solidFill>
              </a:defRPr>
            </a:lvl4pPr>
            <a:lvl5pPr marL="936000">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p:cNvSpPr>
            <a:spLocks noGrp="1"/>
          </p:cNvSpPr>
          <p:nvPr>
            <p:ph type="pic" sz="quarter" idx="14" hasCustomPrompt="1"/>
          </p:nvPr>
        </p:nvSpPr>
        <p:spPr>
          <a:xfrm>
            <a:off x="432000" y="3006000"/>
            <a:ext cx="3042000" cy="540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6415062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r>
              <a:rPr lang="en-US"/>
              <a:t>23/09/2016</a:t>
            </a:r>
            <a:endParaRPr lang="en-GB"/>
          </a:p>
        </p:txBody>
      </p:sp>
      <p:sp>
        <p:nvSpPr>
          <p:cNvPr id="4" name="Footer Placeholder 3"/>
          <p:cNvSpPr>
            <a:spLocks noGrp="1"/>
          </p:cNvSpPr>
          <p:nvPr>
            <p:ph type="ftr" sz="quarter" idx="11"/>
          </p:nvPr>
        </p:nvSpPr>
        <p:spPr/>
        <p:txBody>
          <a:bodyPr/>
          <a:lstStyle/>
          <a:p>
            <a:r>
              <a:rPr lang="en-GB"/>
              <a:t>Presentation Title</a:t>
            </a:r>
          </a:p>
        </p:txBody>
      </p:sp>
      <p:sp>
        <p:nvSpPr>
          <p:cNvPr id="5" name="Slide Number Placeholder 4"/>
          <p:cNvSpPr>
            <a:spLocks noGrp="1"/>
          </p:cNvSpPr>
          <p:nvPr>
            <p:ph type="sldNum" sz="quarter" idx="12"/>
          </p:nvPr>
        </p:nvSpPr>
        <p:spPr/>
        <p:txBody>
          <a:bodyPr/>
          <a:lstStyle/>
          <a:p>
            <a:fld id="{0B868178-02AE-42FC-958D-6B8F13B60175}" type="slidenum">
              <a:rPr lang="en-GB" smtClean="0"/>
              <a:t>‹#›</a:t>
            </a:fld>
            <a:endParaRPr lang="en-GB"/>
          </a:p>
        </p:txBody>
      </p:sp>
    </p:spTree>
    <p:extLst>
      <p:ext uri="{BB962C8B-B14F-4D97-AF65-F5344CB8AC3E}">
        <p14:creationId xmlns:p14="http://schemas.microsoft.com/office/powerpoint/2010/main" val="702338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23/09/2016</a:t>
            </a:r>
            <a:endParaRPr lang="en-GB"/>
          </a:p>
        </p:txBody>
      </p:sp>
      <p:sp>
        <p:nvSpPr>
          <p:cNvPr id="3" name="Footer Placeholder 2"/>
          <p:cNvSpPr>
            <a:spLocks noGrp="1"/>
          </p:cNvSpPr>
          <p:nvPr>
            <p:ph type="ftr" sz="quarter" idx="11"/>
          </p:nvPr>
        </p:nvSpPr>
        <p:spPr/>
        <p:txBody>
          <a:bodyPr/>
          <a:lstStyle/>
          <a:p>
            <a:r>
              <a:rPr lang="en-GB"/>
              <a:t>Presentation Title</a:t>
            </a:r>
          </a:p>
        </p:txBody>
      </p:sp>
      <p:sp>
        <p:nvSpPr>
          <p:cNvPr id="4" name="Slide Number Placeholder 3"/>
          <p:cNvSpPr>
            <a:spLocks noGrp="1"/>
          </p:cNvSpPr>
          <p:nvPr>
            <p:ph type="sldNum" sz="quarter" idx="12"/>
          </p:nvPr>
        </p:nvSpPr>
        <p:spPr/>
        <p:txBody>
          <a:bodyPr/>
          <a:lstStyle/>
          <a:p>
            <a:fld id="{0B868178-02AE-42FC-958D-6B8F13B60175}" type="slidenum">
              <a:rPr lang="en-GB" smtClean="0"/>
              <a:t>‹#›</a:t>
            </a:fld>
            <a:endParaRPr lang="en-GB"/>
          </a:p>
        </p:txBody>
      </p:sp>
    </p:spTree>
    <p:extLst>
      <p:ext uri="{BB962C8B-B14F-4D97-AF65-F5344CB8AC3E}">
        <p14:creationId xmlns:p14="http://schemas.microsoft.com/office/powerpoint/2010/main" val="3780285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Polygon (light 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accent5"/>
          </a:solidFill>
        </p:spPr>
        <p:txBody>
          <a:bodyPr/>
          <a:lstStyle>
            <a:lvl1pPr algn="r">
              <a:defRPr/>
            </a:lvl1pPr>
          </a:lstStyle>
          <a:p>
            <a:r>
              <a:rPr lang="en-GB" dirty="0"/>
              <a:t> </a:t>
            </a:r>
          </a:p>
        </p:txBody>
      </p:sp>
      <p:sp>
        <p:nvSpPr>
          <p:cNvPr id="2" name="Date Placeholder 1"/>
          <p:cNvSpPr>
            <a:spLocks noGrp="1"/>
          </p:cNvSpPr>
          <p:nvPr>
            <p:ph type="dt" sz="half" idx="10"/>
          </p:nvPr>
        </p:nvSpPr>
        <p:spPr/>
        <p:txBody>
          <a:bodyPr/>
          <a:lstStyle>
            <a:lvl1pPr>
              <a:defRPr>
                <a:solidFill>
                  <a:schemeClr val="tx1"/>
                </a:solidFill>
              </a:defRPr>
            </a:lvl1pPr>
          </a:lstStyle>
          <a:p>
            <a:r>
              <a:rPr lang="en-US"/>
              <a:t>23/09/2016</a:t>
            </a:r>
            <a:endParaRPr lang="en-GB" dirty="0"/>
          </a:p>
        </p:txBody>
      </p:sp>
      <p:sp>
        <p:nvSpPr>
          <p:cNvPr id="3" name="Footer Placeholder 2"/>
          <p:cNvSpPr>
            <a:spLocks noGrp="1"/>
          </p:cNvSpPr>
          <p:nvPr>
            <p:ph type="ftr" sz="quarter" idx="11"/>
          </p:nvPr>
        </p:nvSpPr>
        <p:spPr/>
        <p:txBody>
          <a:bodyPr/>
          <a:lstStyle>
            <a:lvl1pPr>
              <a:defRPr>
                <a:solidFill>
                  <a:schemeClr val="tx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tx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8280000" cy="612000"/>
          </a:xfrm>
        </p:spPr>
        <p:txBody>
          <a:bodyPr/>
          <a:lstStyle>
            <a:lvl1pPr>
              <a:defRPr sz="5500" b="0">
                <a:solidFill>
                  <a:schemeClr val="tx1"/>
                </a:solidFill>
              </a:defRPr>
            </a:lvl1pPr>
          </a:lstStyle>
          <a:p>
            <a:r>
              <a:rPr lang="en-US"/>
              <a:t>Click to edit Master title style</a:t>
            </a:r>
            <a:endParaRPr lang="en-GB" dirty="0"/>
          </a:p>
        </p:txBody>
      </p:sp>
      <p:sp>
        <p:nvSpPr>
          <p:cNvPr id="10" name="Subtitle 2"/>
          <p:cNvSpPr>
            <a:spLocks noGrp="1"/>
          </p:cNvSpPr>
          <p:nvPr>
            <p:ph type="subTitle" idx="1"/>
          </p:nvPr>
        </p:nvSpPr>
        <p:spPr>
          <a:xfrm>
            <a:off x="432000" y="2664000"/>
            <a:ext cx="8280000" cy="540000"/>
          </a:xfrm>
        </p:spPr>
        <p:txBody>
          <a:bodyPr/>
          <a:lstStyle>
            <a:lvl1pPr marL="0" indent="0" algn="l">
              <a:lnSpc>
                <a:spcPct val="85000"/>
              </a:lnSpc>
              <a:buNone/>
              <a:defRPr sz="34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0213" y="434975"/>
            <a:ext cx="1381300" cy="576000"/>
          </a:xfrm>
          <a:prstGeom prst="rect">
            <a:avLst/>
          </a:prstGeom>
        </p:spPr>
      </p:pic>
      <p:sp>
        <p:nvSpPr>
          <p:cNvPr id="16" name="Picture Placeholder 10"/>
          <p:cNvSpPr>
            <a:spLocks noGrp="1"/>
          </p:cNvSpPr>
          <p:nvPr>
            <p:ph type="pic" sz="quarter" idx="14" hasCustomPrompt="1"/>
          </p:nvPr>
        </p:nvSpPr>
        <p:spPr>
          <a:xfrm>
            <a:off x="432000" y="1854000"/>
            <a:ext cx="8280000" cy="28800"/>
          </a:xfrm>
          <a:solidFill>
            <a:schemeClr val="tx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190745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olygon (dark bg)">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2" name="Picture Placeholder 14"/>
          <p:cNvSpPr>
            <a:spLocks noGrp="1"/>
          </p:cNvSpPr>
          <p:nvPr>
            <p:ph type="pic" sz="quarter" idx="13" hasCustomPrompt="1"/>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accent5"/>
          </a:solidFill>
        </p:spPr>
        <p:txBody>
          <a:bodyPr/>
          <a:lstStyle>
            <a:lvl1pPr algn="r">
              <a:defRPr/>
            </a:lvl1pPr>
          </a:lstStyle>
          <a:p>
            <a:r>
              <a:rPr lang="en-GB" dirty="0"/>
              <a:t> </a:t>
            </a:r>
          </a:p>
        </p:txBody>
      </p:sp>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8280000" cy="612000"/>
          </a:xfrm>
        </p:spPr>
        <p:txBody>
          <a:bodyPr/>
          <a:lstStyle>
            <a:lvl1pPr>
              <a:defRPr sz="5500" b="0">
                <a:solidFill>
                  <a:schemeClr val="bg1"/>
                </a:solidFill>
              </a:defRPr>
            </a:lvl1pPr>
          </a:lstStyle>
          <a:p>
            <a:r>
              <a:rPr lang="en-US"/>
              <a:t>Click to edit Master title style</a:t>
            </a:r>
            <a:endParaRPr lang="en-GB" dirty="0"/>
          </a:p>
        </p:txBody>
      </p:sp>
      <p:sp>
        <p:nvSpPr>
          <p:cNvPr id="10" name="Subtitle 2"/>
          <p:cNvSpPr>
            <a:spLocks noGrp="1"/>
          </p:cNvSpPr>
          <p:nvPr>
            <p:ph type="subTitle" idx="1"/>
          </p:nvPr>
        </p:nvSpPr>
        <p:spPr>
          <a:xfrm>
            <a:off x="432000" y="2664000"/>
            <a:ext cx="8280000" cy="540000"/>
          </a:xfrm>
        </p:spPr>
        <p:txBody>
          <a:bodyPr/>
          <a:lstStyle>
            <a:lvl1pPr marL="0" indent="0" algn="l">
              <a:lnSpc>
                <a:spcPct val="85000"/>
              </a:lnSpc>
              <a:buNone/>
              <a:defRPr sz="34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4" name="Picture 13" descr="ATI_logo_white.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2000" y="432000"/>
            <a:ext cx="1381299" cy="576000"/>
          </a:xfrm>
          <a:prstGeom prst="rect">
            <a:avLst/>
          </a:prstGeom>
        </p:spPr>
      </p:pic>
      <p:sp>
        <p:nvSpPr>
          <p:cNvPr id="15" name="Picture Placeholder 10"/>
          <p:cNvSpPr>
            <a:spLocks noGrp="1"/>
          </p:cNvSpPr>
          <p:nvPr>
            <p:ph type="pic" sz="quarter" idx="14" hasCustomPrompt="1"/>
          </p:nvPr>
        </p:nvSpPr>
        <p:spPr>
          <a:xfrm>
            <a:off x="432000" y="1854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1401132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dirty="0"/>
              <a:t>23/09/2016</a:t>
            </a:r>
            <a:endParaRPr lang="en-GB"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8280000" cy="612000"/>
          </a:xfrm>
        </p:spPr>
        <p:txBody>
          <a:bodyPr/>
          <a:lstStyle>
            <a:lvl1pPr>
              <a:defRPr sz="5500" b="0">
                <a:solidFill>
                  <a:schemeClr val="bg1"/>
                </a:solidFill>
              </a:defRPr>
            </a:lvl1pPr>
          </a:lstStyle>
          <a:p>
            <a:r>
              <a:rPr lang="en-US"/>
              <a:t>Click to edit Master title style</a:t>
            </a:r>
            <a:endParaRPr lang="en-GB" dirty="0"/>
          </a:p>
        </p:txBody>
      </p:sp>
      <p:sp>
        <p:nvSpPr>
          <p:cNvPr id="10" name="Subtitle 2"/>
          <p:cNvSpPr>
            <a:spLocks noGrp="1"/>
          </p:cNvSpPr>
          <p:nvPr>
            <p:ph type="subTitle" idx="1"/>
          </p:nvPr>
        </p:nvSpPr>
        <p:spPr>
          <a:xfrm>
            <a:off x="432000" y="2664000"/>
            <a:ext cx="8280000" cy="540000"/>
          </a:xfrm>
        </p:spPr>
        <p:txBody>
          <a:bodyPr/>
          <a:lstStyle>
            <a:lvl1pPr marL="0" indent="0" algn="l">
              <a:lnSpc>
                <a:spcPct val="85000"/>
              </a:lnSpc>
              <a:buNone/>
              <a:defRPr sz="34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1" name="Picture 10" descr="ATI_logo_white.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2000" y="432000"/>
            <a:ext cx="1381299" cy="576000"/>
          </a:xfrm>
          <a:prstGeom prst="rect">
            <a:avLst/>
          </a:prstGeom>
        </p:spPr>
      </p:pic>
      <p:sp>
        <p:nvSpPr>
          <p:cNvPr id="14" name="Picture Placeholder 10"/>
          <p:cNvSpPr>
            <a:spLocks noGrp="1"/>
          </p:cNvSpPr>
          <p:nvPr>
            <p:ph type="pic" sz="quarter" idx="14" hasCustomPrompt="1"/>
          </p:nvPr>
        </p:nvSpPr>
        <p:spPr>
          <a:xfrm>
            <a:off x="432000" y="1854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2807861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black tex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r>
              <a:rPr lang="en-US"/>
              <a:t>23/09/2016</a:t>
            </a:r>
            <a:endParaRPr lang="en-GB" dirty="0"/>
          </a:p>
        </p:txBody>
      </p:sp>
      <p:sp>
        <p:nvSpPr>
          <p:cNvPr id="3" name="Footer Placeholder 2"/>
          <p:cNvSpPr>
            <a:spLocks noGrp="1"/>
          </p:cNvSpPr>
          <p:nvPr>
            <p:ph type="ftr" sz="quarter" idx="11"/>
          </p:nvPr>
        </p:nvSpPr>
        <p:spPr/>
        <p:txBody>
          <a:bodyPr/>
          <a:lstStyle>
            <a:lvl1pPr>
              <a:defRPr>
                <a:solidFill>
                  <a:schemeClr val="tx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tx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8280000" cy="612000"/>
          </a:xfrm>
        </p:spPr>
        <p:txBody>
          <a:bodyPr/>
          <a:lstStyle>
            <a:lvl1pPr>
              <a:defRPr sz="5500" b="0">
                <a:solidFill>
                  <a:schemeClr val="tx1"/>
                </a:solidFill>
              </a:defRPr>
            </a:lvl1pPr>
          </a:lstStyle>
          <a:p>
            <a:r>
              <a:rPr lang="en-US"/>
              <a:t>Click to edit Master title style</a:t>
            </a:r>
            <a:endParaRPr lang="en-GB" dirty="0"/>
          </a:p>
        </p:txBody>
      </p:sp>
      <p:sp>
        <p:nvSpPr>
          <p:cNvPr id="10" name="Subtitle 2"/>
          <p:cNvSpPr>
            <a:spLocks noGrp="1"/>
          </p:cNvSpPr>
          <p:nvPr>
            <p:ph type="subTitle" idx="1"/>
          </p:nvPr>
        </p:nvSpPr>
        <p:spPr>
          <a:xfrm>
            <a:off x="432000" y="2664000"/>
            <a:ext cx="8280000" cy="540000"/>
          </a:xfrm>
        </p:spPr>
        <p:txBody>
          <a:bodyPr/>
          <a:lstStyle>
            <a:lvl1pPr marL="0" indent="0" algn="l">
              <a:lnSpc>
                <a:spcPct val="85000"/>
              </a:lnSpc>
              <a:buNone/>
              <a:defRPr sz="34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0213" y="434975"/>
            <a:ext cx="1381300" cy="576000"/>
          </a:xfrm>
          <a:prstGeom prst="rect">
            <a:avLst/>
          </a:prstGeom>
        </p:spPr>
      </p:pic>
      <p:sp>
        <p:nvSpPr>
          <p:cNvPr id="14" name="Picture Placeholder 10"/>
          <p:cNvSpPr>
            <a:spLocks noGrp="1"/>
          </p:cNvSpPr>
          <p:nvPr>
            <p:ph type="pic" sz="quarter" idx="14" hasCustomPrompt="1"/>
          </p:nvPr>
        </p:nvSpPr>
        <p:spPr>
          <a:xfrm>
            <a:off x="432000" y="1854000"/>
            <a:ext cx="8280000" cy="28800"/>
          </a:xfrm>
          <a:solidFill>
            <a:schemeClr val="tx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1576976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white tex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8280000" cy="612000"/>
          </a:xfrm>
        </p:spPr>
        <p:txBody>
          <a:bodyPr/>
          <a:lstStyle>
            <a:lvl1pPr>
              <a:defRPr sz="5500" b="0">
                <a:solidFill>
                  <a:schemeClr val="bg1"/>
                </a:solidFill>
              </a:defRPr>
            </a:lvl1pPr>
          </a:lstStyle>
          <a:p>
            <a:r>
              <a:rPr lang="en-US"/>
              <a:t>Click to edit Master title style</a:t>
            </a:r>
            <a:endParaRPr lang="en-GB" dirty="0"/>
          </a:p>
        </p:txBody>
      </p:sp>
      <p:sp>
        <p:nvSpPr>
          <p:cNvPr id="10" name="Subtitle 2"/>
          <p:cNvSpPr>
            <a:spLocks noGrp="1"/>
          </p:cNvSpPr>
          <p:nvPr>
            <p:ph type="subTitle" idx="1"/>
          </p:nvPr>
        </p:nvSpPr>
        <p:spPr>
          <a:xfrm>
            <a:off x="432000" y="2664000"/>
            <a:ext cx="8280000" cy="540000"/>
          </a:xfrm>
        </p:spPr>
        <p:txBody>
          <a:bodyPr/>
          <a:lstStyle>
            <a:lvl1pPr marL="0" indent="0" algn="l">
              <a:lnSpc>
                <a:spcPct val="85000"/>
              </a:lnSpc>
              <a:buNone/>
              <a:defRPr sz="34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2" name="Picture 11" descr="ATI_logo_white.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2000" y="432000"/>
            <a:ext cx="1381299" cy="576000"/>
          </a:xfrm>
          <a:prstGeom prst="rect">
            <a:avLst/>
          </a:prstGeom>
        </p:spPr>
      </p:pic>
      <p:sp>
        <p:nvSpPr>
          <p:cNvPr id="14" name="Picture Placeholder 10"/>
          <p:cNvSpPr>
            <a:spLocks noGrp="1"/>
          </p:cNvSpPr>
          <p:nvPr>
            <p:ph type="pic" sz="quarter" idx="14" hasCustomPrompt="1"/>
          </p:nvPr>
        </p:nvSpPr>
        <p:spPr>
          <a:xfrm>
            <a:off x="432000" y="1854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1310350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dirty="0"/>
              <a:t>23/09/2016</a:t>
            </a:r>
            <a:endParaRPr lang="en-GB"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dirty="0"/>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710000"/>
            <a:ext cx="8280000" cy="612000"/>
          </a:xfrm>
        </p:spPr>
        <p:txBody>
          <a:bodyPr/>
          <a:lstStyle>
            <a:lvl1pPr>
              <a:defRPr sz="3400" b="0">
                <a:solidFill>
                  <a:schemeClr val="bg1"/>
                </a:solidFill>
              </a:defRPr>
            </a:lvl1pPr>
          </a:lstStyle>
          <a:p>
            <a:r>
              <a:rPr lang="en-US"/>
              <a:t>Click to edit Master title style</a:t>
            </a:r>
            <a:endParaRPr lang="en-GB" dirty="0"/>
          </a:p>
        </p:txBody>
      </p:sp>
      <p:sp>
        <p:nvSpPr>
          <p:cNvPr id="12" name="Picture Placeholder 10"/>
          <p:cNvSpPr>
            <a:spLocks noGrp="1"/>
          </p:cNvSpPr>
          <p:nvPr>
            <p:ph type="pic" sz="quarter" idx="14" hasCustomPrompt="1"/>
          </p:nvPr>
        </p:nvSpPr>
        <p:spPr>
          <a:xfrm>
            <a:off x="432000" y="1602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308437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Light">
    <p:bg>
      <p:bgPr>
        <a:solidFill>
          <a:srgbClr val="E6E6E6"/>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tx1"/>
                </a:solidFill>
              </a:defRPr>
            </a:lvl1pPr>
          </a:lstStyle>
          <a:p>
            <a:r>
              <a:rPr lang="en-GB"/>
              <a:t>Presentation Title</a:t>
            </a:r>
            <a:endParaRPr lang="en-GB"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B868178-02AE-42FC-958D-6B8F13B60175}" type="slidenum">
              <a:rPr lang="en-GB" smtClean="0"/>
              <a:pPr/>
              <a:t>‹#›</a:t>
            </a:fld>
            <a:endParaRPr lang="en-GB"/>
          </a:p>
        </p:txBody>
      </p:sp>
      <p:sp>
        <p:nvSpPr>
          <p:cNvPr id="8" name="Title 7"/>
          <p:cNvSpPr>
            <a:spLocks noGrp="1"/>
          </p:cNvSpPr>
          <p:nvPr>
            <p:ph type="title"/>
          </p:nvPr>
        </p:nvSpPr>
        <p:spPr>
          <a:xfrm>
            <a:off x="432000" y="1710000"/>
            <a:ext cx="8280000" cy="612000"/>
          </a:xfrm>
        </p:spPr>
        <p:txBody>
          <a:bodyPr/>
          <a:lstStyle>
            <a:lvl1pPr>
              <a:defRPr sz="3400" b="0">
                <a:solidFill>
                  <a:schemeClr val="tx1"/>
                </a:solidFill>
              </a:defRPr>
            </a:lvl1pPr>
          </a:lstStyle>
          <a:p>
            <a:r>
              <a:rPr lang="en-US"/>
              <a:t>Click to edit Master title style</a:t>
            </a:r>
            <a:endParaRPr lang="en-GB" dirty="0"/>
          </a:p>
        </p:txBody>
      </p:sp>
      <p:sp>
        <p:nvSpPr>
          <p:cNvPr id="11" name="Picture Placeholder 10"/>
          <p:cNvSpPr>
            <a:spLocks noGrp="1"/>
          </p:cNvSpPr>
          <p:nvPr>
            <p:ph type="pic" sz="quarter" idx="14" hasCustomPrompt="1"/>
          </p:nvPr>
        </p:nvSpPr>
        <p:spPr>
          <a:xfrm>
            <a:off x="432000" y="1602000"/>
            <a:ext cx="8280000" cy="28800"/>
          </a:xfrm>
          <a:solidFill>
            <a:schemeClr val="tx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891044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prstClr val="black"/>
                </a:solidFill>
                <a:effectLst/>
                <a:uLnTx/>
                <a:uFillTx/>
                <a:latin typeface="+mn-lt"/>
                <a:ea typeface="+mn-ea"/>
                <a:cs typeface="+mn-cs"/>
              </a:rPr>
              <a:t>The Alan Turing Institute</a:t>
            </a:r>
          </a:p>
        </p:txBody>
      </p:sp>
      <p:sp>
        <p:nvSpPr>
          <p:cNvPr id="2" name="Title Placeholder 1"/>
          <p:cNvSpPr>
            <a:spLocks noGrp="1"/>
          </p:cNvSpPr>
          <p:nvPr>
            <p:ph type="title"/>
          </p:nvPr>
        </p:nvSpPr>
        <p:spPr>
          <a:xfrm>
            <a:off x="432000" y="432000"/>
            <a:ext cx="8280000" cy="468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32000" y="1224000"/>
            <a:ext cx="8280000" cy="3240000"/>
          </a:xfrm>
          <a:prstGeom prst="rect">
            <a:avLst/>
          </a:prstGeom>
        </p:spPr>
        <p:txBody>
          <a:bodyPr vert="horz" lIns="0" tIns="0" rIns="0" bIns="0" rtlCol="0" anchor="t" anchorCtr="0">
            <a:noAutofit/>
          </a:bodyPr>
          <a:lstStyle/>
          <a:p>
            <a:pPr lvl="0"/>
            <a:r>
              <a:rPr lang="en-GB" dirty="0"/>
              <a:t>Click to add sub-header text. Indent for secondary levels and bullets. Or use buttons to add content. </a:t>
            </a:r>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endParaRPr lang="en-GB" dirty="0"/>
          </a:p>
        </p:txBody>
      </p:sp>
      <p:sp>
        <p:nvSpPr>
          <p:cNvPr id="4" name="Date Placeholder 3"/>
          <p:cNvSpPr>
            <a:spLocks noGrp="1"/>
          </p:cNvSpPr>
          <p:nvPr>
            <p:ph type="dt" sz="half" idx="2"/>
          </p:nvPr>
        </p:nvSpPr>
        <p:spPr>
          <a:xfrm>
            <a:off x="432000" y="4723200"/>
            <a:ext cx="828000" cy="144000"/>
          </a:xfrm>
          <a:prstGeom prst="rect">
            <a:avLst/>
          </a:prstGeom>
        </p:spPr>
        <p:txBody>
          <a:bodyPr vert="horz" lIns="0" tIns="0" rIns="0" bIns="0" rtlCol="0" anchor="b" anchorCtr="0">
            <a:noAutofit/>
          </a:bodyPr>
          <a:lstStyle>
            <a:lvl1pPr algn="l">
              <a:defRPr sz="800">
                <a:solidFill>
                  <a:schemeClr val="tx1"/>
                </a:solidFill>
              </a:defRPr>
            </a:lvl1pPr>
          </a:lstStyle>
          <a:p>
            <a:r>
              <a:rPr lang="en-US" dirty="0"/>
              <a:t>23/09/2016</a:t>
            </a:r>
            <a:endParaRPr lang="en-GB" dirty="0"/>
          </a:p>
        </p:txBody>
      </p:sp>
      <p:sp>
        <p:nvSpPr>
          <p:cNvPr id="5" name="Footer Placeholder 4"/>
          <p:cNvSpPr>
            <a:spLocks noGrp="1"/>
          </p:cNvSpPr>
          <p:nvPr>
            <p:ph type="ftr" sz="quarter" idx="3"/>
          </p:nvPr>
        </p:nvSpPr>
        <p:spPr>
          <a:xfrm>
            <a:off x="1296000" y="4849200"/>
            <a:ext cx="5400000" cy="144000"/>
          </a:xfrm>
          <a:prstGeom prst="rect">
            <a:avLst/>
          </a:prstGeom>
        </p:spPr>
        <p:txBody>
          <a:bodyPr vert="horz" lIns="0" tIns="0" rIns="0" bIns="0" rtlCol="0" anchor="b" anchorCtr="0">
            <a:noAutofit/>
          </a:bodyPr>
          <a:lstStyle>
            <a:lvl1pPr algn="l">
              <a:defRPr sz="800">
                <a:solidFill>
                  <a:schemeClr val="tx1"/>
                </a:solidFill>
              </a:defRPr>
            </a:lvl1pPr>
          </a:lstStyle>
          <a:p>
            <a:r>
              <a:rPr lang="en-GB" dirty="0"/>
              <a:t>Presentation Title</a:t>
            </a:r>
          </a:p>
        </p:txBody>
      </p:sp>
      <p:sp>
        <p:nvSpPr>
          <p:cNvPr id="6" name="Slide Number Placeholder 5"/>
          <p:cNvSpPr>
            <a:spLocks noGrp="1"/>
          </p:cNvSpPr>
          <p:nvPr>
            <p:ph type="sldNum" sz="quarter" idx="4"/>
          </p:nvPr>
        </p:nvSpPr>
        <p:spPr>
          <a:xfrm>
            <a:off x="8172000" y="4723200"/>
            <a:ext cx="540000" cy="144000"/>
          </a:xfrm>
          <a:prstGeom prst="rect">
            <a:avLst/>
          </a:prstGeom>
        </p:spPr>
        <p:txBody>
          <a:bodyPr vert="horz" lIns="0" tIns="0" rIns="0" bIns="0" rtlCol="0" anchor="b" anchorCtr="0">
            <a:noAutofit/>
          </a:bodyPr>
          <a:lstStyle>
            <a:lvl1pPr algn="r">
              <a:defRPr sz="800" b="1">
                <a:solidFill>
                  <a:schemeClr val="tx1"/>
                </a:solidFill>
              </a:defRPr>
            </a:lvl1pPr>
          </a:lstStyle>
          <a:p>
            <a:fld id="{0B868178-02AE-42FC-958D-6B8F13B60175}" type="slidenum">
              <a:rPr lang="en-GB" smtClean="0"/>
              <a:pPr/>
              <a:t>‹#›</a:t>
            </a:fld>
            <a:endParaRPr lang="en-GB" dirty="0"/>
          </a:p>
        </p:txBody>
      </p:sp>
      <p:cxnSp>
        <p:nvCxnSpPr>
          <p:cNvPr id="11" name="Straight Connector 10"/>
          <p:cNvCxnSpPr/>
          <p:nvPr userDrawn="1"/>
        </p:nvCxnSpPr>
        <p:spPr>
          <a:xfrm>
            <a:off x="432000" y="4716000"/>
            <a:ext cx="828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216919"/>
      </p:ext>
    </p:extLst>
  </p:cSld>
  <p:clrMap bg1="lt1" tx1="dk1" bg2="lt2" tx2="dk2" accent1="accent1" accent2="accent2" accent3="accent3" accent4="accent4" accent5="accent5" accent6="accent6" hlink="hlink" folHlink="folHlink"/>
  <p:sldLayoutIdLst>
    <p:sldLayoutId id="2147483668" r:id="rId1"/>
    <p:sldLayoutId id="2147483671" r:id="rId2"/>
    <p:sldLayoutId id="2147483666" r:id="rId3"/>
    <p:sldLayoutId id="2147483667" r:id="rId4"/>
    <p:sldLayoutId id="2147483661" r:id="rId5"/>
    <p:sldLayoutId id="2147483664" r:id="rId6"/>
    <p:sldLayoutId id="2147483665" r:id="rId7"/>
    <p:sldLayoutId id="2147483660" r:id="rId8"/>
    <p:sldLayoutId id="2147483662" r:id="rId9"/>
    <p:sldLayoutId id="2147483677" r:id="rId10"/>
    <p:sldLayoutId id="2147483650" r:id="rId11"/>
    <p:sldLayoutId id="2147483672" r:id="rId12"/>
    <p:sldLayoutId id="2147483663" r:id="rId13"/>
    <p:sldLayoutId id="2147483673" r:id="rId14"/>
    <p:sldLayoutId id="2147483652" r:id="rId15"/>
    <p:sldLayoutId id="2147483657" r:id="rId16"/>
    <p:sldLayoutId id="2147483674" r:id="rId17"/>
    <p:sldLayoutId id="2147483679" r:id="rId18"/>
    <p:sldLayoutId id="2147483670" r:id="rId19"/>
    <p:sldLayoutId id="2147483659" r:id="rId20"/>
    <p:sldLayoutId id="2147483669" r:id="rId21"/>
    <p:sldLayoutId id="2147483680" r:id="rId22"/>
    <p:sldLayoutId id="2147483676" r:id="rId23"/>
    <p:sldLayoutId id="2147483654" r:id="rId24"/>
    <p:sldLayoutId id="2147483655" r:id="rId25"/>
  </p:sldLayoutIdLst>
  <p:hf hdr="0"/>
  <p:txStyles>
    <p:title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p:titleStyle>
    <p:bodyStyle>
      <a:lvl1pPr marL="0" indent="0" algn="l" defTabSz="914400" rtl="0" eaLnBrk="1" latinLnBrk="0" hangingPunct="1">
        <a:spcBef>
          <a:spcPts val="0"/>
        </a:spcBef>
        <a:spcAft>
          <a:spcPts val="0"/>
        </a:spcAft>
        <a:buFont typeface="Arial" panose="020B0604020202020204" pitchFamily="34" charset="0"/>
        <a:buNone/>
        <a:defRPr sz="2100" b="1"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432000" indent="-252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864000" indent="-252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1296000" indent="-252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wrattler/wrattler-examples" TargetMode="Externa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wrattler/wrattler-examples" TargetMode="Externa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wrattler/wrattler/tree/master/aiassistants" TargetMode="Externa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rolyp/fluid"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wrattler.org/guides/plugins.html" TargetMode="External"/><Relationship Id="rId7" Type="http://schemas.openxmlformats.org/officeDocument/2006/relationships/image" Target="../media/image9.png"/><Relationship Id="rId2" Type="http://schemas.openxmlformats.org/officeDocument/2006/relationships/hyperlink" Target="http://wrattler.org/" TargetMode="External"/><Relationship Id="rId1" Type="http://schemas.openxmlformats.org/officeDocument/2006/relationships/slideLayout" Target="../slideLayouts/slideLayout16.xml"/><Relationship Id="rId6" Type="http://schemas.openxmlformats.org/officeDocument/2006/relationships/hyperlink" Target="https://github.com/wrattler/wrattler-examples" TargetMode="External"/><Relationship Id="rId5" Type="http://schemas.openxmlformats.org/officeDocument/2006/relationships/hyperlink" Target="https://github.com/wrattler/wrattler" TargetMode="External"/><Relationship Id="rId4" Type="http://schemas.openxmlformats.org/officeDocument/2006/relationships/hyperlink" Target="http://wrattler.org/ap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wrattler/wrattler-examples" TargetMode="Externa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1F87890-C248-4753-B6E5-9B047D337F8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26" b="3926"/>
          <a:stretch>
            <a:fillRect/>
          </a:stretch>
        </p:blipFill>
        <p:spPr>
          <a:xfrm>
            <a:off x="3803650" y="0"/>
            <a:ext cx="5356225" cy="4572000"/>
          </a:xfrm>
        </p:spPr>
      </p:pic>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a:t>
            </a:fld>
            <a:endParaRPr lang="en-GB"/>
          </a:p>
        </p:txBody>
      </p:sp>
      <p:sp>
        <p:nvSpPr>
          <p:cNvPr id="6" name="Title 5"/>
          <p:cNvSpPr>
            <a:spLocks noGrp="1"/>
          </p:cNvSpPr>
          <p:nvPr>
            <p:ph type="title"/>
          </p:nvPr>
        </p:nvSpPr>
        <p:spPr/>
        <p:txBody>
          <a:bodyPr/>
          <a:lstStyle/>
          <a:p>
            <a:r>
              <a:rPr lang="en-GB" dirty="0"/>
              <a:t>Wrattler</a:t>
            </a:r>
          </a:p>
        </p:txBody>
      </p:sp>
      <p:sp>
        <p:nvSpPr>
          <p:cNvPr id="7" name="Subtitle 6"/>
          <p:cNvSpPr>
            <a:spLocks noGrp="1"/>
          </p:cNvSpPr>
          <p:nvPr>
            <p:ph type="subTitle" idx="1"/>
          </p:nvPr>
        </p:nvSpPr>
        <p:spPr>
          <a:xfrm>
            <a:off x="430212" y="2664000"/>
            <a:ext cx="8390260" cy="540000"/>
          </a:xfrm>
        </p:spPr>
        <p:txBody>
          <a:bodyPr/>
          <a:lstStyle/>
          <a:p>
            <a:r>
              <a:rPr lang="en-GB" sz="3000" dirty="0"/>
              <a:t>A framework for AI-assisted data wrangling</a:t>
            </a:r>
            <a:br>
              <a:rPr lang="en-GB" sz="3000" dirty="0"/>
            </a:br>
            <a:endParaRPr lang="en-GB" sz="3000" dirty="0"/>
          </a:p>
          <a:p>
            <a:pPr>
              <a:lnSpc>
                <a:spcPct val="100000"/>
              </a:lnSpc>
              <a:spcAft>
                <a:spcPts val="1200"/>
              </a:spcAft>
            </a:pPr>
            <a:r>
              <a:rPr lang="en-GB" sz="1800" dirty="0"/>
              <a:t>Final Report (Turing/GD006/1.2)</a:t>
            </a:r>
          </a:p>
          <a:p>
            <a:r>
              <a:rPr lang="en-GB" sz="1800" dirty="0"/>
              <a:t>Tomas Petricek (PI), May Yong, Nick Barlow, </a:t>
            </a:r>
            <a:br>
              <a:rPr lang="en-GB" sz="1800" dirty="0"/>
            </a:br>
            <a:r>
              <a:rPr lang="en-GB" sz="1800" dirty="0"/>
              <a:t>Roly Perera, Anna Hadjitofi, Radka Jersakova</a:t>
            </a:r>
          </a:p>
        </p:txBody>
      </p:sp>
      <p:sp>
        <p:nvSpPr>
          <p:cNvPr id="9" name="Picture Placeholder 8">
            <a:extLst>
              <a:ext uri="{FF2B5EF4-FFF2-40B4-BE49-F238E27FC236}">
                <a16:creationId xmlns:a16="http://schemas.microsoft.com/office/drawing/2014/main" id="{DB41B122-16DD-4BF6-827D-91B430B418A1}"/>
              </a:ext>
            </a:extLst>
          </p:cNvPr>
          <p:cNvSpPr>
            <a:spLocks noGrp="1"/>
          </p:cNvSpPr>
          <p:nvPr>
            <p:ph type="pic" sz="quarter" idx="14"/>
          </p:nvPr>
        </p:nvSpPr>
        <p:spPr/>
      </p:sp>
    </p:spTree>
    <p:extLst>
      <p:ext uri="{BB962C8B-B14F-4D97-AF65-F5344CB8AC3E}">
        <p14:creationId xmlns:p14="http://schemas.microsoft.com/office/powerpoint/2010/main" val="4099870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2000" y="432000"/>
            <a:ext cx="4212008" cy="468000"/>
          </a:xfrm>
        </p:spPr>
        <p:txBody>
          <a:bodyPr/>
          <a:lstStyle/>
          <a:p>
            <a:r>
              <a:rPr lang="en-GB" dirty="0"/>
              <a:t>Case study II: Detecting patterns in neonatal intensive care (1a)</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1131950"/>
            <a:ext cx="4067992" cy="3240000"/>
          </a:xfrm>
        </p:spPr>
        <p:txBody>
          <a:bodyPr/>
          <a:lstStyle/>
          <a:p>
            <a:r>
              <a:rPr lang="en-GB" b="0" dirty="0"/>
              <a:t>In this analysis, we investigate whether we can detect patterns in the monitoring traces of premature babies </a:t>
            </a:r>
            <a:br>
              <a:rPr lang="en-GB" b="0" dirty="0"/>
            </a:br>
            <a:r>
              <a:rPr lang="en-GB" b="0" dirty="0"/>
              <a:t>in intensive care. The data used consists of several physiological measurements on fifteen patients</a:t>
            </a:r>
          </a:p>
          <a:p>
            <a:r>
              <a:rPr lang="en-GB" b="0" dirty="0"/>
              <a:t>in neonatal intensive care over 24 hours. There are several technically interesting aspects:</a:t>
            </a:r>
          </a:p>
          <a:p>
            <a:endParaRPr lang="en-US" dirty="0">
              <a:solidFill>
                <a:prstClr val="black"/>
              </a:solidFill>
            </a:endParaRPr>
          </a:p>
          <a:p>
            <a:pPr marL="270000" lvl="2">
              <a:buFont typeface="Arial" panose="020B0604020202020204" pitchFamily="34" charset="0"/>
              <a:buChar char="•"/>
            </a:pPr>
            <a:r>
              <a:rPr lang="en-US" dirty="0">
                <a:solidFill>
                  <a:prstClr val="black"/>
                </a:solidFill>
              </a:rPr>
              <a:t>The analysis uses Python for data analysis and popular JavaScript D3 package for visualization.</a:t>
            </a:r>
          </a:p>
          <a:p>
            <a:pPr marL="270000" lvl="2">
              <a:buFont typeface="Arial" panose="020B0604020202020204" pitchFamily="34" charset="0"/>
              <a:buChar char="•"/>
            </a:pPr>
            <a:endParaRPr lang="en-US" dirty="0">
              <a:solidFill>
                <a:prstClr val="black"/>
              </a:solidFill>
            </a:endParaRPr>
          </a:p>
          <a:p>
            <a:pPr marL="270000" lvl="2">
              <a:buFont typeface="Arial" panose="020B0604020202020204" pitchFamily="34" charset="0"/>
              <a:buChar char="•"/>
            </a:pPr>
            <a:r>
              <a:rPr lang="en-US" dirty="0">
                <a:solidFill>
                  <a:prstClr val="black"/>
                </a:solidFill>
              </a:rPr>
              <a:t>The notebook serves tests the viability of the Wrattler system on a large and complex analysis.</a:t>
            </a:r>
          </a:p>
          <a:p>
            <a:endParaRPr lang="en-US" b="0" dirty="0"/>
          </a:p>
          <a:p>
            <a:r>
              <a:rPr lang="en-US" b="0" dirty="0"/>
              <a:t>This work has been done by Turing Research Engineering members </a:t>
            </a:r>
            <a:r>
              <a:rPr lang="en-US" dirty="0"/>
              <a:t>Anna Hadjitofi </a:t>
            </a:r>
            <a:r>
              <a:rPr lang="en-US" b="0" dirty="0"/>
              <a:t>with </a:t>
            </a:r>
            <a:r>
              <a:rPr lang="en-US" dirty="0"/>
              <a:t>May Yong</a:t>
            </a:r>
            <a:r>
              <a:rPr lang="en-US" b="0" dirty="0"/>
              <a:t> and our project partners. The code is available from: </a:t>
            </a:r>
            <a:r>
              <a:rPr lang="en-US" b="0" dirty="0">
                <a:hlinkClick r:id="rId2"/>
              </a:rPr>
              <a:t>https://github.com/wrattler/wrattler-examples</a:t>
            </a:r>
            <a:r>
              <a:rPr lang="en-US" b="0" dirty="0"/>
              <a:t> </a:t>
            </a:r>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10</a:t>
            </a:fld>
            <a:endParaRPr lang="en-GB"/>
          </a:p>
        </p:txBody>
      </p:sp>
      <p:pic>
        <p:nvPicPr>
          <p:cNvPr id="9" name="Picture Placeholder 8">
            <a:extLst>
              <a:ext uri="{FF2B5EF4-FFF2-40B4-BE49-F238E27FC236}">
                <a16:creationId xmlns:a16="http://schemas.microsoft.com/office/drawing/2014/main" id="{A1B59271-CE2B-40AF-AF35-EE01BC8ECB32}"/>
              </a:ext>
            </a:extLst>
          </p:cNvPr>
          <p:cNvPicPr>
            <a:picLocks noGrp="1" noChangeAspect="1"/>
          </p:cNvPicPr>
          <p:nvPr>
            <p:ph type="pic" sz="quarter" idx="13"/>
          </p:nvPr>
        </p:nvPicPr>
        <p:blipFill>
          <a:blip r:embed="rId3"/>
          <a:srcRect l="941" r="941"/>
          <a:stretch>
            <a:fillRect/>
          </a:stretch>
        </p:blipFill>
        <p:spPr>
          <a:prstGeom prst="rect">
            <a:avLst/>
          </a:prstGeom>
        </p:spPr>
      </p:pic>
    </p:spTree>
    <p:extLst>
      <p:ext uri="{BB962C8B-B14F-4D97-AF65-F5344CB8AC3E}">
        <p14:creationId xmlns:p14="http://schemas.microsoft.com/office/powerpoint/2010/main" val="2984945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2000" y="432000"/>
            <a:ext cx="4212008" cy="468000"/>
          </a:xfrm>
        </p:spPr>
        <p:txBody>
          <a:bodyPr/>
          <a:lstStyle/>
          <a:p>
            <a:r>
              <a:rPr lang="en-GB" dirty="0"/>
              <a:t>Case study III: Topic modelling of Turing publications (1a)</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1131950"/>
            <a:ext cx="4067992" cy="3240000"/>
          </a:xfrm>
        </p:spPr>
        <p:txBody>
          <a:bodyPr/>
          <a:lstStyle/>
          <a:p>
            <a:r>
              <a:rPr lang="en-GB" b="0" dirty="0"/>
              <a:t>We adapted parts of an analysis that illustrates the breadth of topics covered by publications by Turing researchers to run in Wrattler. </a:t>
            </a:r>
          </a:p>
          <a:p>
            <a:endParaRPr lang="en-US" dirty="0">
              <a:solidFill>
                <a:prstClr val="black"/>
              </a:solidFill>
            </a:endParaRPr>
          </a:p>
          <a:p>
            <a:pPr marL="270000" lvl="2">
              <a:buFont typeface="Arial" panose="020B0604020202020204" pitchFamily="34" charset="0"/>
              <a:buChar char="•"/>
            </a:pPr>
            <a:r>
              <a:rPr lang="en-US" dirty="0">
                <a:solidFill>
                  <a:prstClr val="black"/>
                </a:solidFill>
              </a:rPr>
              <a:t>The analysis uses interactive data visualization libraries in Python (</a:t>
            </a:r>
            <a:r>
              <a:rPr lang="en-US" dirty="0" err="1">
                <a:solidFill>
                  <a:prstClr val="black"/>
                </a:solidFill>
              </a:rPr>
              <a:t>pyLDAvis</a:t>
            </a:r>
            <a:r>
              <a:rPr lang="en-US" dirty="0">
                <a:solidFill>
                  <a:prstClr val="black"/>
                </a:solidFill>
              </a:rPr>
              <a:t>). To support those, we extended Wrattler with a mechanism for displaying interactive outputs produced by Python and R.</a:t>
            </a:r>
          </a:p>
          <a:p>
            <a:pPr marL="270000" lvl="2">
              <a:buFont typeface="Arial" panose="020B0604020202020204" pitchFamily="34" charset="0"/>
              <a:buChar char="•"/>
            </a:pPr>
            <a:endParaRPr lang="en-US" dirty="0">
              <a:solidFill>
                <a:prstClr val="black"/>
              </a:solidFill>
            </a:endParaRPr>
          </a:p>
          <a:p>
            <a:pPr marL="270000" lvl="2">
              <a:buFont typeface="Arial" panose="020B0604020202020204" pitchFamily="34" charset="0"/>
              <a:buChar char="•"/>
            </a:pPr>
            <a:r>
              <a:rPr lang="en-US" dirty="0">
                <a:solidFill>
                  <a:prstClr val="black"/>
                </a:solidFill>
              </a:rPr>
              <a:t>The analysis motivated two potential future projects for Wrattler: support for passing files between blocks and support for interactive data cleaning. Those were not pursued as part of this project.</a:t>
            </a:r>
          </a:p>
          <a:p>
            <a:endParaRPr lang="en-US" b="0" dirty="0"/>
          </a:p>
          <a:p>
            <a:r>
              <a:rPr lang="en-US" b="0" dirty="0"/>
              <a:t>This work has been done by Turing data scientist </a:t>
            </a:r>
            <a:r>
              <a:rPr lang="en-US" dirty="0"/>
              <a:t>Radka Jersakova</a:t>
            </a:r>
            <a:r>
              <a:rPr lang="en-US" b="0" dirty="0"/>
              <a:t>. The code is available from: </a:t>
            </a:r>
            <a:r>
              <a:rPr lang="en-US" b="0" dirty="0">
                <a:hlinkClick r:id="rId2"/>
              </a:rPr>
              <a:t>https://github.com/wrattler/wrattler-examples</a:t>
            </a:r>
            <a:r>
              <a:rPr lang="en-US" b="0" dirty="0"/>
              <a:t> </a:t>
            </a:r>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11</a:t>
            </a:fld>
            <a:endParaRPr lang="en-GB"/>
          </a:p>
        </p:txBody>
      </p:sp>
      <p:pic>
        <p:nvPicPr>
          <p:cNvPr id="9" name="Picture Placeholder 8">
            <a:extLst>
              <a:ext uri="{FF2B5EF4-FFF2-40B4-BE49-F238E27FC236}">
                <a16:creationId xmlns:a16="http://schemas.microsoft.com/office/drawing/2014/main" id="{576A7E58-C646-46DD-A636-623B6A688C8F}"/>
              </a:ext>
            </a:extLst>
          </p:cNvPr>
          <p:cNvPicPr>
            <a:picLocks noGrp="1" noChangeAspect="1"/>
          </p:cNvPicPr>
          <p:nvPr>
            <p:ph type="pic" sz="quarter" idx="13"/>
          </p:nvPr>
        </p:nvPicPr>
        <p:blipFill>
          <a:blip r:embed="rId3"/>
          <a:srcRect l="941" r="941"/>
          <a:stretch>
            <a:fillRect/>
          </a:stretch>
        </p:blipFill>
        <p:spPr>
          <a:prstGeom prst="rect">
            <a:avLst/>
          </a:prstGeom>
        </p:spPr>
      </p:pic>
    </p:spTree>
    <p:extLst>
      <p:ext uri="{BB962C8B-B14F-4D97-AF65-F5344CB8AC3E}">
        <p14:creationId xmlns:p14="http://schemas.microsoft.com/office/powerpoint/2010/main" val="586405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Integration with Binder </a:t>
            </a:r>
            <a:br>
              <a:rPr lang="en-GB" dirty="0"/>
            </a:br>
            <a:r>
              <a:rPr lang="en-GB" dirty="0"/>
              <a:t>and Jupyter Lab (1c)</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1224000"/>
            <a:ext cx="4067992" cy="3240000"/>
          </a:xfrm>
        </p:spPr>
        <p:txBody>
          <a:bodyPr/>
          <a:lstStyle/>
          <a:p>
            <a:pPr lvl="1"/>
            <a:r>
              <a:rPr lang="en-GB" dirty="0"/>
              <a:t>Wrattler is now fully integrated with Jupyter Lab and Binder, which makes it a part of a growing data science ecosystem with long-term sustainability.</a:t>
            </a:r>
          </a:p>
          <a:p>
            <a:pPr lvl="1"/>
            <a:endParaRPr lang="en-GB" dirty="0"/>
          </a:p>
          <a:p>
            <a:pPr marL="270000" lvl="2">
              <a:buFont typeface="Arial" panose="020B0604020202020204" pitchFamily="34" charset="0"/>
              <a:buChar char="•"/>
            </a:pPr>
            <a:r>
              <a:rPr lang="en-GB" b="1" dirty="0"/>
              <a:t>Binder </a:t>
            </a:r>
            <a:r>
              <a:rPr lang="en-GB" dirty="0"/>
              <a:t>provides an easy way to launch Wrattler in the cloud using a Kubernetes cluster. Binder Hub can be hosted on a variety of cloud providers including Google Could, AWS and Azure.</a:t>
            </a:r>
          </a:p>
          <a:p>
            <a:pPr marL="90000" lvl="2" indent="0">
              <a:buNone/>
            </a:pPr>
            <a:endParaRPr lang="en-GB" dirty="0"/>
          </a:p>
          <a:p>
            <a:pPr marL="270000" lvl="2">
              <a:buFont typeface="Arial" panose="020B0604020202020204" pitchFamily="34" charset="0"/>
              <a:buChar char="•"/>
            </a:pPr>
            <a:r>
              <a:rPr lang="en-GB" b="1" dirty="0" err="1"/>
              <a:t>JupyterLab</a:t>
            </a:r>
            <a:r>
              <a:rPr lang="en-GB" b="1" dirty="0"/>
              <a:t> </a:t>
            </a:r>
            <a:r>
              <a:rPr lang="en-GB" dirty="0"/>
              <a:t>makes it possible to use Wrattler as part of larger data science projects, alongside existing tools such as </a:t>
            </a:r>
            <a:r>
              <a:rPr lang="en-GB" dirty="0" err="1"/>
              <a:t>IPython</a:t>
            </a:r>
            <a:r>
              <a:rPr lang="en-GB" dirty="0"/>
              <a:t> notebooks. </a:t>
            </a:r>
          </a:p>
          <a:p>
            <a:pPr marL="90000" lvl="2" indent="0">
              <a:buNone/>
            </a:pPr>
            <a:endParaRPr lang="en-GB" dirty="0"/>
          </a:p>
          <a:p>
            <a:pPr marL="270000" lvl="2">
              <a:buFont typeface="Arial" panose="020B0604020202020204" pitchFamily="34" charset="0"/>
              <a:buChar char="•"/>
            </a:pPr>
            <a:r>
              <a:rPr lang="en-GB" dirty="0"/>
              <a:t>Using the two tools also made it possible to create “Try in </a:t>
            </a:r>
            <a:r>
              <a:rPr lang="en-GB" dirty="0" err="1"/>
              <a:t>BinderHub</a:t>
            </a:r>
            <a:r>
              <a:rPr lang="en-GB" dirty="0"/>
              <a:t>” button for the homepage which starts Wrattler directly in the web browser.</a:t>
            </a:r>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12</a:t>
            </a:fld>
            <a:endParaRPr lang="en-GB"/>
          </a:p>
        </p:txBody>
      </p:sp>
      <p:pic>
        <p:nvPicPr>
          <p:cNvPr id="13" name="Picture Placeholder 12">
            <a:extLst>
              <a:ext uri="{FF2B5EF4-FFF2-40B4-BE49-F238E27FC236}">
                <a16:creationId xmlns:a16="http://schemas.microsoft.com/office/drawing/2014/main" id="{4E7060DD-B687-49D4-B6F3-2CF9630607FB}"/>
              </a:ext>
            </a:extLst>
          </p:cNvPr>
          <p:cNvPicPr>
            <a:picLocks noGrp="1" noChangeAspect="1"/>
          </p:cNvPicPr>
          <p:nvPr>
            <p:ph type="pic" sz="quarter" idx="13"/>
          </p:nvPr>
        </p:nvPicPr>
        <p:blipFill>
          <a:blip r:embed="rId2"/>
          <a:srcRect l="941" r="941"/>
          <a:stretch>
            <a:fillRect/>
          </a:stretch>
        </p:blipFill>
        <p:spPr>
          <a:prstGeom prst="rect">
            <a:avLst/>
          </a:prstGeom>
        </p:spPr>
      </p:pic>
    </p:spTree>
    <p:extLst>
      <p:ext uri="{BB962C8B-B14F-4D97-AF65-F5344CB8AC3E}">
        <p14:creationId xmlns:p14="http://schemas.microsoft.com/office/powerpoint/2010/main" val="2551328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Interactive AI assistants (2a)</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915566"/>
            <a:ext cx="4284016" cy="3548434"/>
          </a:xfrm>
        </p:spPr>
        <p:txBody>
          <a:bodyPr/>
          <a:lstStyle/>
          <a:p>
            <a:pPr lvl="1"/>
            <a:r>
              <a:rPr lang="en-GB" dirty="0"/>
              <a:t>AI assistants are semi-automatic tools that assist the analyst when solving data wrangling challenges. We developed interactive versions of three AIDA assistants.</a:t>
            </a:r>
          </a:p>
          <a:p>
            <a:pPr lvl="1"/>
            <a:endParaRPr lang="en-GB" dirty="0"/>
          </a:p>
          <a:p>
            <a:pPr lvl="1"/>
            <a:r>
              <a:rPr lang="en-GB" dirty="0"/>
              <a:t>AI assistants are available as a new type of block. They are used through an interactive user interface: (</a:t>
            </a:r>
            <a:r>
              <a:rPr lang="en-GB" dirty="0" err="1"/>
              <a:t>i</a:t>
            </a:r>
            <a:r>
              <a:rPr lang="en-GB" dirty="0"/>
              <a:t>) the assistant attempts to find a solution, (ii) user clicks the </a:t>
            </a:r>
            <a:br>
              <a:rPr lang="en-GB" dirty="0"/>
            </a:br>
            <a:r>
              <a:rPr lang="en-GB" dirty="0"/>
              <a:t>“+” button to specify constraints and (iii) the assistant refines the previous solution (see figure).</a:t>
            </a:r>
          </a:p>
          <a:p>
            <a:pPr lvl="1"/>
            <a:endParaRPr lang="en-GB" dirty="0"/>
          </a:p>
          <a:p>
            <a:pPr lvl="1"/>
            <a:r>
              <a:rPr lang="en-GB" dirty="0"/>
              <a:t>We developed a new assistant for outlier detection and adapted three AIDA assistants (</a:t>
            </a:r>
            <a:r>
              <a:rPr lang="en-GB" dirty="0" err="1"/>
              <a:t>DataDiff</a:t>
            </a:r>
            <a:r>
              <a:rPr lang="en-GB" dirty="0"/>
              <a:t>, </a:t>
            </a:r>
            <a:r>
              <a:rPr lang="en-GB" dirty="0" err="1"/>
              <a:t>ptype</a:t>
            </a:r>
            <a:r>
              <a:rPr lang="en-GB" dirty="0"/>
              <a:t> and </a:t>
            </a:r>
            <a:r>
              <a:rPr lang="en-GB" dirty="0" err="1"/>
              <a:t>CleverCSV</a:t>
            </a:r>
            <a:r>
              <a:rPr lang="en-GB" dirty="0"/>
              <a:t>) into the new interactive framework. How to create a new assistant is documented online:</a:t>
            </a:r>
            <a:endParaRPr lang="en-GB" dirty="0">
              <a:hlinkClick r:id="rId2"/>
            </a:endParaRPr>
          </a:p>
          <a:p>
            <a:pPr lvl="1"/>
            <a:r>
              <a:rPr lang="en-GB" dirty="0">
                <a:hlinkClick r:id="rId2"/>
              </a:rPr>
              <a:t>https://github.com/wrattler/wrattler/tree/master/aiassistants</a:t>
            </a:r>
            <a:r>
              <a:rPr lang="en-GB" dirty="0"/>
              <a:t> </a:t>
            </a:r>
          </a:p>
          <a:p>
            <a:pPr lvl="1"/>
            <a:endParaRPr lang="en-GB" dirty="0"/>
          </a:p>
          <a:p>
            <a:pPr lvl="1"/>
            <a:r>
              <a:rPr lang="en-GB" dirty="0"/>
              <a:t>The work has been done by Turing researchers </a:t>
            </a:r>
            <a:br>
              <a:rPr lang="en-GB" dirty="0"/>
            </a:br>
            <a:r>
              <a:rPr lang="en-US" b="1" dirty="0"/>
              <a:t>Gerrit van den Burg</a:t>
            </a:r>
            <a:r>
              <a:rPr lang="en-US" dirty="0"/>
              <a:t>, </a:t>
            </a:r>
            <a:r>
              <a:rPr lang="en-US" b="1" dirty="0"/>
              <a:t>Alfredo Nazabal </a:t>
            </a:r>
            <a:r>
              <a:rPr lang="en-US" dirty="0"/>
              <a:t>and </a:t>
            </a:r>
            <a:r>
              <a:rPr lang="en-US" b="1" dirty="0"/>
              <a:t>Taha Ceritli</a:t>
            </a:r>
            <a:endParaRPr lang="en-GB" b="1" dirty="0"/>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13</a:t>
            </a:fld>
            <a:endParaRPr lang="en-GB"/>
          </a:p>
        </p:txBody>
      </p:sp>
      <p:pic>
        <p:nvPicPr>
          <p:cNvPr id="8" name="Picture Placeholder 7">
            <a:extLst>
              <a:ext uri="{FF2B5EF4-FFF2-40B4-BE49-F238E27FC236}">
                <a16:creationId xmlns:a16="http://schemas.microsoft.com/office/drawing/2014/main" id="{AEA894EE-993A-4E0F-A821-FBEB19CC2063}"/>
              </a:ext>
            </a:extLst>
          </p:cNvPr>
          <p:cNvPicPr>
            <a:picLocks noGrp="1" noChangeAspect="1"/>
          </p:cNvPicPr>
          <p:nvPr>
            <p:ph type="pic" sz="quarter" idx="13"/>
          </p:nvPr>
        </p:nvPicPr>
        <p:blipFill>
          <a:blip r:embed="rId3"/>
          <a:srcRect l="941" r="941"/>
          <a:stretch>
            <a:fillRect/>
          </a:stretch>
        </p:blipFill>
        <p:spPr>
          <a:prstGeom prst="rect">
            <a:avLst/>
          </a:prstGeom>
        </p:spPr>
      </p:pic>
    </p:spTree>
    <p:extLst>
      <p:ext uri="{BB962C8B-B14F-4D97-AF65-F5344CB8AC3E}">
        <p14:creationId xmlns:p14="http://schemas.microsoft.com/office/powerpoint/2010/main" val="3176710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Fluid – Integration for a data visualization language (2d)</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1224000"/>
            <a:ext cx="4067992" cy="3240000"/>
          </a:xfrm>
        </p:spPr>
        <p:txBody>
          <a:bodyPr/>
          <a:lstStyle/>
          <a:p>
            <a:pPr lvl="1"/>
            <a:r>
              <a:rPr lang="en-GB" dirty="0"/>
              <a:t>We added support for Fluid, a research programming language for building transparent data visualizations. </a:t>
            </a:r>
          </a:p>
          <a:p>
            <a:pPr lvl="1"/>
            <a:endParaRPr lang="en-GB" dirty="0"/>
          </a:p>
          <a:p>
            <a:pPr lvl="1"/>
            <a:r>
              <a:rPr lang="en-GB" dirty="0"/>
              <a:t>For example, linked charts (see figure) make it easier to see how input data contribute to different aspects of a chart by highlighting how a data point contributes to two different charts. Building linked charts is difficult and typically requires manual coding of a specific chart. </a:t>
            </a:r>
          </a:p>
          <a:p>
            <a:pPr lvl="1"/>
            <a:endParaRPr lang="en-GB" dirty="0"/>
          </a:p>
          <a:p>
            <a:pPr lvl="1"/>
            <a:r>
              <a:rPr lang="en-GB" dirty="0"/>
              <a:t>In Fluid, linking can be used with any chart created by the analyst. Fluid uses provenance tracking to understand what inputs and what code contribute to a particular visual feature of a chart and visualizes those connections.</a:t>
            </a:r>
          </a:p>
          <a:p>
            <a:pPr lvl="1"/>
            <a:endParaRPr lang="en-GB" dirty="0"/>
          </a:p>
          <a:p>
            <a:pPr lvl="1"/>
            <a:r>
              <a:rPr lang="en-GB" dirty="0"/>
              <a:t>Fluid has been developed by </a:t>
            </a:r>
            <a:r>
              <a:rPr lang="en-GB" b="1" dirty="0"/>
              <a:t>Roly Perera</a:t>
            </a:r>
            <a:r>
              <a:rPr lang="en-GB" dirty="0"/>
              <a:t> and is available at: </a:t>
            </a:r>
            <a:r>
              <a:rPr lang="en-GB" dirty="0">
                <a:hlinkClick r:id="rId2"/>
              </a:rPr>
              <a:t>https://github.com/rolyp/fluid</a:t>
            </a:r>
            <a:r>
              <a:rPr lang="en-GB" dirty="0"/>
              <a:t> </a:t>
            </a:r>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14</a:t>
            </a:fld>
            <a:endParaRPr lang="en-GB"/>
          </a:p>
        </p:txBody>
      </p:sp>
      <p:pic>
        <p:nvPicPr>
          <p:cNvPr id="8" name="Picture Placeholder 7">
            <a:extLst>
              <a:ext uri="{FF2B5EF4-FFF2-40B4-BE49-F238E27FC236}">
                <a16:creationId xmlns:a16="http://schemas.microsoft.com/office/drawing/2014/main" id="{2543F5DD-5214-4482-B9C2-379A5396C563}"/>
              </a:ext>
            </a:extLst>
          </p:cNvPr>
          <p:cNvPicPr>
            <a:picLocks noGrp="1" noChangeAspect="1"/>
          </p:cNvPicPr>
          <p:nvPr>
            <p:ph type="pic" sz="quarter" idx="13"/>
          </p:nvPr>
        </p:nvPicPr>
        <p:blipFill>
          <a:blip r:embed="rId3"/>
          <a:srcRect l="941" r="941"/>
          <a:stretch>
            <a:fillRect/>
          </a:stretch>
        </p:blipFill>
        <p:spPr>
          <a:prstGeom prst="rect">
            <a:avLst/>
          </a:prstGeom>
        </p:spPr>
      </p:pic>
    </p:spTree>
    <p:extLst>
      <p:ext uri="{BB962C8B-B14F-4D97-AF65-F5344CB8AC3E}">
        <p14:creationId xmlns:p14="http://schemas.microsoft.com/office/powerpoint/2010/main" val="422631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 March 2020</a:t>
            </a:r>
            <a:endParaRPr lang="en-GB" dirty="0"/>
          </a:p>
        </p:txBody>
      </p:sp>
      <p:sp>
        <p:nvSpPr>
          <p:cNvPr id="3" name="Footer Placeholder 2"/>
          <p:cNvSpPr>
            <a:spLocks noGrp="1"/>
          </p:cNvSpPr>
          <p:nvPr>
            <p:ph type="ftr" sz="quarter" idx="11"/>
          </p:nvPr>
        </p:nvSpPr>
        <p:spPr/>
        <p:txBody>
          <a:bodyPr/>
          <a:lstStyle/>
          <a:p>
            <a:r>
              <a:rPr lang="en-GB" dirty="0"/>
              <a:t>Wrattler: A framework for AI assisted data wrangling</a:t>
            </a:r>
          </a:p>
        </p:txBody>
      </p:sp>
      <p:sp>
        <p:nvSpPr>
          <p:cNvPr id="4" name="Slide Number Placeholder 3"/>
          <p:cNvSpPr>
            <a:spLocks noGrp="1"/>
          </p:cNvSpPr>
          <p:nvPr>
            <p:ph type="sldNum" sz="quarter" idx="12"/>
          </p:nvPr>
        </p:nvSpPr>
        <p:spPr/>
        <p:txBody>
          <a:bodyPr/>
          <a:lstStyle/>
          <a:p>
            <a:fld id="{0B868178-02AE-42FC-958D-6B8F13B60175}" type="slidenum">
              <a:rPr lang="en-GB" smtClean="0"/>
              <a:pPr/>
              <a:t>15</a:t>
            </a:fld>
            <a:endParaRPr lang="en-GB"/>
          </a:p>
        </p:txBody>
      </p:sp>
      <p:sp>
        <p:nvSpPr>
          <p:cNvPr id="5" name="Text Placeholder 4"/>
          <p:cNvSpPr>
            <a:spLocks noGrp="1"/>
          </p:cNvSpPr>
          <p:nvPr>
            <p:ph type="body" sz="quarter" idx="13"/>
          </p:nvPr>
        </p:nvSpPr>
        <p:spPr/>
        <p:txBody>
          <a:bodyPr/>
          <a:lstStyle/>
          <a:p>
            <a:r>
              <a:rPr lang="en-GB"/>
              <a:t>turing.ac.uk</a:t>
            </a:r>
            <a:br>
              <a:rPr lang="en-GB"/>
            </a:br>
            <a:r>
              <a:rPr lang="en-GB"/>
              <a:t>@turinginst</a:t>
            </a:r>
            <a:endParaRPr lang="en-GB" dirty="0"/>
          </a:p>
        </p:txBody>
      </p:sp>
      <p:sp>
        <p:nvSpPr>
          <p:cNvPr id="11" name="Picture Placeholder 10"/>
          <p:cNvSpPr>
            <a:spLocks noGrp="1"/>
          </p:cNvSpPr>
          <p:nvPr>
            <p:ph type="pic" sz="quarter" idx="14"/>
          </p:nvPr>
        </p:nvSpPr>
        <p:spPr/>
      </p:sp>
    </p:spTree>
    <p:extLst>
      <p:ext uri="{BB962C8B-B14F-4D97-AF65-F5344CB8AC3E}">
        <p14:creationId xmlns:p14="http://schemas.microsoft.com/office/powerpoint/2010/main" val="194440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Wrattler: An AI-assisted framework for data wrangling</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1224000"/>
            <a:ext cx="4067992" cy="3240000"/>
          </a:xfrm>
        </p:spPr>
        <p:txBody>
          <a:bodyPr/>
          <a:lstStyle/>
          <a:p>
            <a:pPr lvl="1"/>
            <a:r>
              <a:rPr lang="en-US" dirty="0"/>
              <a:t>This report provides a brief overview of the work </a:t>
            </a:r>
            <a:br>
              <a:rPr lang="en-US" dirty="0"/>
            </a:br>
            <a:r>
              <a:rPr lang="en-US" dirty="0"/>
              <a:t>done on the Wrattler data wrangling platform as part </a:t>
            </a:r>
            <a:br>
              <a:rPr lang="en-US" dirty="0"/>
            </a:br>
            <a:r>
              <a:rPr lang="en-US" dirty="0"/>
              <a:t>of the project Turing/GD006/1.2 between April 2019 and March 2020. The work on Wrattler has been divided into the following two strands:</a:t>
            </a:r>
          </a:p>
          <a:p>
            <a:pPr lvl="1"/>
            <a:endParaRPr lang="en-US" dirty="0"/>
          </a:p>
          <a:p>
            <a:pPr marL="342900" lvl="1" indent="-342900">
              <a:buFont typeface="+mj-lt"/>
              <a:buAutoNum type="arabicPeriod"/>
            </a:pPr>
            <a:r>
              <a:rPr lang="en-US" dirty="0"/>
              <a:t>Working with the Turing community on implementing concrete case studies in Wrattler and using this to guide the development </a:t>
            </a:r>
          </a:p>
          <a:p>
            <a:pPr marL="342900" lvl="1" indent="-342900">
              <a:buFont typeface="+mj-lt"/>
              <a:buAutoNum type="arabicPeriod"/>
            </a:pPr>
            <a:endParaRPr lang="en-US" dirty="0"/>
          </a:p>
          <a:p>
            <a:pPr marL="342900" lvl="1" indent="-342900">
              <a:buFont typeface="+mj-lt"/>
              <a:buAutoNum type="arabicPeriod"/>
            </a:pPr>
            <a:r>
              <a:rPr lang="en-US" dirty="0"/>
              <a:t>Implement innovative notebook features that leverage the Wrattler architecture and can significantly accelerate the data science workflow</a:t>
            </a:r>
          </a:p>
          <a:p>
            <a:endParaRPr lang="en-US" b="0" dirty="0"/>
          </a:p>
          <a:p>
            <a:r>
              <a:rPr lang="en-US" b="0" dirty="0"/>
              <a:t>We start with an overview of the work done before looking at selected individual aspects in more detail.</a:t>
            </a:r>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2</a:t>
            </a:fld>
            <a:endParaRPr lang="en-GB"/>
          </a:p>
        </p:txBody>
      </p:sp>
      <p:pic>
        <p:nvPicPr>
          <p:cNvPr id="15" name="Picture Placeholder 14">
            <a:extLst>
              <a:ext uri="{FF2B5EF4-FFF2-40B4-BE49-F238E27FC236}">
                <a16:creationId xmlns:a16="http://schemas.microsoft.com/office/drawing/2014/main" id="{CA536055-DF4A-4C32-B72B-2A7F5A4FB9A1}"/>
              </a:ext>
            </a:extLst>
          </p:cNvPr>
          <p:cNvPicPr>
            <a:picLocks noGrp="1" noChangeAspect="1"/>
          </p:cNvPicPr>
          <p:nvPr>
            <p:ph type="pic" sz="quarter" idx="13"/>
          </p:nvPr>
        </p:nvPicPr>
        <p:blipFill>
          <a:blip r:embed="rId2"/>
          <a:srcRect l="941" r="941"/>
          <a:stretch>
            <a:fillRect/>
          </a:stretch>
        </p:blipFill>
        <p:spPr>
          <a:prstGeom prst="rect">
            <a:avLst/>
          </a:prstGeom>
        </p:spPr>
      </p:pic>
    </p:spTree>
    <p:extLst>
      <p:ext uri="{BB962C8B-B14F-4D97-AF65-F5344CB8AC3E}">
        <p14:creationId xmlns:p14="http://schemas.microsoft.com/office/powerpoint/2010/main" val="224715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1. Turing case studies and core system development (1/2)</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1224000"/>
            <a:ext cx="4067992" cy="3240000"/>
          </a:xfrm>
        </p:spPr>
        <p:txBody>
          <a:bodyPr/>
          <a:lstStyle/>
          <a:p>
            <a:pPr lvl="1"/>
            <a:r>
              <a:rPr lang="en-GB" b="1" dirty="0"/>
              <a:t>a. Identify and work on three case studies</a:t>
            </a:r>
          </a:p>
          <a:p>
            <a:pPr lvl="1"/>
            <a:r>
              <a:rPr lang="en-GB" dirty="0"/>
              <a:t>We collaborated with the Turing community and </a:t>
            </a:r>
            <a:br>
              <a:rPr lang="en-GB" dirty="0"/>
            </a:br>
            <a:r>
              <a:rPr lang="en-GB" dirty="0"/>
              <a:t>Turing data scientists used Wrattler for three projects:</a:t>
            </a:r>
          </a:p>
          <a:p>
            <a:pPr marL="342900" lvl="1" indent="-342900">
              <a:buAutoNum type="romanUcPeriod"/>
            </a:pPr>
            <a:r>
              <a:rPr lang="en-GB" dirty="0"/>
              <a:t>Testing the Broken Window hypothesis (see fig.) </a:t>
            </a:r>
          </a:p>
          <a:p>
            <a:pPr marL="342900" lvl="1" indent="-342900">
              <a:buAutoNum type="romanUcPeriod"/>
            </a:pPr>
            <a:r>
              <a:rPr lang="en-GB" dirty="0"/>
              <a:t>NLP analysis of Turing publications</a:t>
            </a:r>
          </a:p>
          <a:p>
            <a:pPr marL="342900" lvl="1" indent="-342900">
              <a:buAutoNum type="romanUcPeriod"/>
            </a:pPr>
            <a:r>
              <a:rPr lang="en-GB" dirty="0"/>
              <a:t>Detecting patterns in neonatal intensive care</a:t>
            </a:r>
          </a:p>
          <a:p>
            <a:pPr marL="252000" lvl="2" indent="0">
              <a:buNone/>
            </a:pPr>
            <a:endParaRPr lang="en-GB" dirty="0"/>
          </a:p>
          <a:p>
            <a:pPr lvl="1"/>
            <a:r>
              <a:rPr lang="en-GB" b="1" dirty="0"/>
              <a:t>b. Improve the ability to handle large data frames </a:t>
            </a:r>
          </a:p>
          <a:p>
            <a:pPr lvl="1"/>
            <a:r>
              <a:rPr lang="en-GB" dirty="0"/>
              <a:t>Wrattler data store now uses Apache Arrow to store and transmit data in an efficient binary format. This makes it possible to work with </a:t>
            </a:r>
            <a:r>
              <a:rPr lang="en-GB"/>
              <a:t>larger files </a:t>
            </a:r>
            <a:r>
              <a:rPr lang="en-GB" dirty="0"/>
              <a:t>(100MB – 1GB). Due to the lack of concrete use cases, we have not investigated support for Spark, which would be the next logical step towards “Big Data” support in Wrattler.</a:t>
            </a:r>
            <a:endParaRPr lang="en-US" dirty="0"/>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3</a:t>
            </a:fld>
            <a:endParaRPr lang="en-GB"/>
          </a:p>
        </p:txBody>
      </p:sp>
      <p:pic>
        <p:nvPicPr>
          <p:cNvPr id="9" name="Picture Placeholder 8">
            <a:extLst>
              <a:ext uri="{FF2B5EF4-FFF2-40B4-BE49-F238E27FC236}">
                <a16:creationId xmlns:a16="http://schemas.microsoft.com/office/drawing/2014/main" id="{9E5CB35B-E007-4359-80BB-552512CE89F7}"/>
              </a:ext>
            </a:extLst>
          </p:cNvPr>
          <p:cNvPicPr>
            <a:picLocks noGrp="1" noChangeAspect="1"/>
          </p:cNvPicPr>
          <p:nvPr>
            <p:ph type="pic" sz="quarter" idx="13"/>
          </p:nvPr>
        </p:nvPicPr>
        <p:blipFill>
          <a:blip r:embed="rId2"/>
          <a:srcRect l="941" r="941"/>
          <a:stretch>
            <a:fillRect/>
          </a:stretch>
        </p:blipFill>
        <p:spPr>
          <a:prstGeom prst="rect">
            <a:avLst/>
          </a:prstGeom>
        </p:spPr>
      </p:pic>
    </p:spTree>
    <p:extLst>
      <p:ext uri="{BB962C8B-B14F-4D97-AF65-F5344CB8AC3E}">
        <p14:creationId xmlns:p14="http://schemas.microsoft.com/office/powerpoint/2010/main" val="5737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1. Turing case studies and core system development (2/2)</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1224000"/>
            <a:ext cx="4067992" cy="3240000"/>
          </a:xfrm>
        </p:spPr>
        <p:txBody>
          <a:bodyPr/>
          <a:lstStyle/>
          <a:p>
            <a:pPr lvl="1"/>
            <a:r>
              <a:rPr lang="en-GB" b="1" dirty="0"/>
              <a:t>c. Integrate Wrattler into Jupyter Lab and/or Binder </a:t>
            </a:r>
          </a:p>
          <a:p>
            <a:pPr lvl="1"/>
            <a:r>
              <a:rPr lang="en-GB" dirty="0"/>
              <a:t>Wrattler adds a new type of notebook to Jupyter Lab (figure on the previous slide). It can be hosted in the cloud using Binder, which lets anyone try it using the “Try in Binder” button on the homepage.</a:t>
            </a:r>
            <a:br>
              <a:rPr lang="en-GB" dirty="0"/>
            </a:br>
            <a:endParaRPr lang="en-GB" dirty="0"/>
          </a:p>
          <a:p>
            <a:pPr lvl="1"/>
            <a:r>
              <a:rPr lang="en-GB" b="1" dirty="0"/>
              <a:t>d. Document the public interface of Wrattler </a:t>
            </a:r>
          </a:p>
          <a:p>
            <a:pPr lvl="1"/>
            <a:r>
              <a:rPr lang="en-GB" dirty="0"/>
              <a:t>The Wrattler web page now hosts a comprehensive documentation (see figure). We also published a guide on “Creating language plugins” that has been used by a developer joining the team later.</a:t>
            </a:r>
          </a:p>
          <a:p>
            <a:pPr lvl="1"/>
            <a:endParaRPr lang="en-GB" dirty="0"/>
          </a:p>
          <a:p>
            <a:pPr lvl="1"/>
            <a:r>
              <a:rPr lang="en-GB" b="1" dirty="0"/>
              <a:t>e. Specification of imports, efficiency of previews </a:t>
            </a:r>
          </a:p>
          <a:p>
            <a:pPr lvl="1"/>
            <a:r>
              <a:rPr lang="en-GB" dirty="0"/>
              <a:t>Imports are now specified via the standard Binder mechanism and previews no longer download the whole data set into the browser (only first N rows).</a:t>
            </a:r>
            <a:endParaRPr lang="en-US" dirty="0"/>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4</a:t>
            </a:fld>
            <a:endParaRPr lang="en-GB"/>
          </a:p>
        </p:txBody>
      </p:sp>
      <p:pic>
        <p:nvPicPr>
          <p:cNvPr id="12" name="Picture Placeholder 11">
            <a:extLst>
              <a:ext uri="{FF2B5EF4-FFF2-40B4-BE49-F238E27FC236}">
                <a16:creationId xmlns:a16="http://schemas.microsoft.com/office/drawing/2014/main" id="{89631BB1-466E-4A95-B6CD-EDE8CBFA7577}"/>
              </a:ext>
            </a:extLst>
          </p:cNvPr>
          <p:cNvPicPr>
            <a:picLocks noGrp="1" noChangeAspect="1"/>
          </p:cNvPicPr>
          <p:nvPr>
            <p:ph type="pic" sz="quarter" idx="13"/>
          </p:nvPr>
        </p:nvPicPr>
        <p:blipFill>
          <a:blip r:embed="rId2"/>
          <a:srcRect l="941" r="941"/>
          <a:stretch>
            <a:fillRect/>
          </a:stretch>
        </p:blipFill>
        <p:spPr>
          <a:prstGeom prst="rect">
            <a:avLst/>
          </a:prstGeom>
        </p:spPr>
      </p:pic>
    </p:spTree>
    <p:extLst>
      <p:ext uri="{BB962C8B-B14F-4D97-AF65-F5344CB8AC3E}">
        <p14:creationId xmlns:p14="http://schemas.microsoft.com/office/powerpoint/2010/main" val="15525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2. Implementing innovative notebook features (1/2)</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1224000"/>
            <a:ext cx="4067992" cy="3240000"/>
          </a:xfrm>
        </p:spPr>
        <p:txBody>
          <a:bodyPr/>
          <a:lstStyle/>
          <a:p>
            <a:pPr lvl="1"/>
            <a:r>
              <a:rPr lang="en-GB" dirty="0"/>
              <a:t>We explored the feasibility of the following features and implemented four (two more than expected):</a:t>
            </a:r>
          </a:p>
          <a:p>
            <a:pPr lvl="1"/>
            <a:endParaRPr lang="en-GB" dirty="0"/>
          </a:p>
          <a:p>
            <a:pPr lvl="1"/>
            <a:r>
              <a:rPr lang="en-GB" b="1" dirty="0"/>
              <a:t>a. Integration of AI assistants developed by AIDA </a:t>
            </a:r>
          </a:p>
          <a:p>
            <a:pPr lvl="1"/>
            <a:r>
              <a:rPr lang="en-GB" dirty="0"/>
              <a:t>We implemented support for interactive AI assistants as a new cell type with Wrattler. We integrated three AIDA assistants (</a:t>
            </a:r>
            <a:r>
              <a:rPr lang="en-GB" dirty="0" err="1"/>
              <a:t>datadiff</a:t>
            </a:r>
            <a:r>
              <a:rPr lang="en-GB" dirty="0"/>
              <a:t>, </a:t>
            </a:r>
            <a:r>
              <a:rPr lang="en-GB" dirty="0" err="1"/>
              <a:t>ptype</a:t>
            </a:r>
            <a:r>
              <a:rPr lang="en-GB" dirty="0"/>
              <a:t> and </a:t>
            </a:r>
            <a:r>
              <a:rPr lang="en-GB" dirty="0" err="1"/>
              <a:t>CleverCSV</a:t>
            </a:r>
            <a:r>
              <a:rPr lang="en-GB" dirty="0"/>
              <a:t>) as well as one new (Outlier detection). The </a:t>
            </a:r>
            <a:r>
              <a:rPr lang="en-GB" dirty="0" err="1"/>
              <a:t>ColNet</a:t>
            </a:r>
            <a:r>
              <a:rPr lang="en-GB" dirty="0"/>
              <a:t> assistants remains a prototype.</a:t>
            </a:r>
          </a:p>
          <a:p>
            <a:pPr lvl="1"/>
            <a:endParaRPr lang="en-GB" dirty="0"/>
          </a:p>
          <a:p>
            <a:pPr lvl="1"/>
            <a:r>
              <a:rPr lang="en-GB" b="1" dirty="0"/>
              <a:t>b. An API for the development of new AI assistants </a:t>
            </a:r>
          </a:p>
          <a:p>
            <a:pPr lvl="1"/>
            <a:r>
              <a:rPr lang="en-GB" dirty="0"/>
              <a:t>The API is documented in the project repository in a readme file. A comprehensive report has been submitted as a paper to the KDD 2020 conference.</a:t>
            </a:r>
          </a:p>
          <a:p>
            <a:pPr lvl="1"/>
            <a:endParaRPr lang="en-GB" dirty="0"/>
          </a:p>
          <a:p>
            <a:pPr lvl="1"/>
            <a:endParaRPr lang="en-US" dirty="0"/>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5</a:t>
            </a:fld>
            <a:endParaRPr lang="en-GB"/>
          </a:p>
        </p:txBody>
      </p:sp>
      <p:pic>
        <p:nvPicPr>
          <p:cNvPr id="15" name="Picture 14">
            <a:extLst>
              <a:ext uri="{FF2B5EF4-FFF2-40B4-BE49-F238E27FC236}">
                <a16:creationId xmlns:a16="http://schemas.microsoft.com/office/drawing/2014/main" id="{C64A7C60-74AF-42F9-94C1-F9419E876D48}"/>
              </a:ext>
            </a:extLst>
          </p:cNvPr>
          <p:cNvPicPr>
            <a:picLocks noChangeAspect="1"/>
          </p:cNvPicPr>
          <p:nvPr/>
        </p:nvPicPr>
        <p:blipFill>
          <a:blip r:embed="rId2"/>
          <a:stretch>
            <a:fillRect/>
          </a:stretch>
        </p:blipFill>
        <p:spPr>
          <a:xfrm>
            <a:off x="4932040" y="276300"/>
            <a:ext cx="3456384" cy="42869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6533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2. Implementing innovative notebook features (2/2)</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1224000"/>
            <a:ext cx="4067992" cy="3240000"/>
          </a:xfrm>
        </p:spPr>
        <p:txBody>
          <a:bodyPr/>
          <a:lstStyle/>
          <a:p>
            <a:pPr lvl="1"/>
            <a:r>
              <a:rPr lang="en-GB" b="1" dirty="0"/>
              <a:t>c. Create refactoring tools</a:t>
            </a:r>
          </a:p>
          <a:p>
            <a:pPr lvl="1"/>
            <a:r>
              <a:rPr lang="en-GB" dirty="0"/>
              <a:t>We completed preliminary work (making it possible to import functions from .</a:t>
            </a:r>
            <a:r>
              <a:rPr lang="en-GB" dirty="0" err="1"/>
              <a:t>py</a:t>
            </a:r>
            <a:r>
              <a:rPr lang="en-GB" dirty="0"/>
              <a:t>, .R and .</a:t>
            </a:r>
            <a:r>
              <a:rPr lang="en-GB" dirty="0" err="1"/>
              <a:t>js</a:t>
            </a:r>
            <a:r>
              <a:rPr lang="en-GB" dirty="0"/>
              <a:t> files), but did not focus on this area further.</a:t>
            </a:r>
          </a:p>
          <a:p>
            <a:pPr lvl="1"/>
            <a:endParaRPr lang="en-GB" dirty="0"/>
          </a:p>
          <a:p>
            <a:pPr lvl="1"/>
            <a:r>
              <a:rPr lang="en-GB" b="1" dirty="0"/>
              <a:t>d. Support interesting programming languages </a:t>
            </a:r>
          </a:p>
          <a:p>
            <a:pPr lvl="1"/>
            <a:r>
              <a:rPr lang="en-GB" dirty="0"/>
              <a:t>We added support for a research language for building transparent data visualization that has been developed at the Turing – called project Fluid.</a:t>
            </a:r>
          </a:p>
          <a:p>
            <a:pPr lvl="1"/>
            <a:endParaRPr lang="en-GB" dirty="0"/>
          </a:p>
          <a:p>
            <a:pPr lvl="1"/>
            <a:r>
              <a:rPr lang="en-GB" b="1" dirty="0"/>
              <a:t>e. Better exposure of the dependency graph </a:t>
            </a:r>
          </a:p>
          <a:p>
            <a:pPr lvl="1"/>
            <a:r>
              <a:rPr lang="en-GB" dirty="0"/>
              <a:t>The dependency graph is now exposed to the user who can access it programmatically. We used this feature to build a simple visualization tool (see figure), although deeper integration is an interesting future work. </a:t>
            </a:r>
          </a:p>
          <a:p>
            <a:pPr lvl="1"/>
            <a:endParaRPr lang="en-US" dirty="0"/>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6</a:t>
            </a:fld>
            <a:endParaRPr lang="en-GB"/>
          </a:p>
        </p:txBody>
      </p:sp>
      <p:pic>
        <p:nvPicPr>
          <p:cNvPr id="10" name="Picture Placeholder 9">
            <a:extLst>
              <a:ext uri="{FF2B5EF4-FFF2-40B4-BE49-F238E27FC236}">
                <a16:creationId xmlns:a16="http://schemas.microsoft.com/office/drawing/2014/main" id="{1B1B0C27-8335-491A-858D-ED3E688788DB}"/>
              </a:ext>
            </a:extLst>
          </p:cNvPr>
          <p:cNvPicPr>
            <a:picLocks noGrp="1" noChangeAspect="1"/>
          </p:cNvPicPr>
          <p:nvPr>
            <p:ph type="pic" sz="quarter" idx="13"/>
          </p:nvPr>
        </p:nvPicPr>
        <p:blipFill>
          <a:blip r:embed="rId2"/>
          <a:srcRect l="941" r="941"/>
          <a:stretch>
            <a:fillRect/>
          </a:stretch>
        </p:blipFill>
        <p:spPr>
          <a:prstGeom prst="rect">
            <a:avLst/>
          </a:prstGeom>
        </p:spPr>
      </p:pic>
    </p:spTree>
    <p:extLst>
      <p:ext uri="{BB962C8B-B14F-4D97-AF65-F5344CB8AC3E}">
        <p14:creationId xmlns:p14="http://schemas.microsoft.com/office/powerpoint/2010/main" val="369815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0EA1D269-3083-45C0-AD53-8812CB5DB060}"/>
              </a:ext>
            </a:extLst>
          </p:cNvPr>
          <p:cNvSpPr>
            <a:spLocks noGrp="1"/>
          </p:cNvSpPr>
          <p:nvPr>
            <p:ph idx="1"/>
          </p:nvPr>
        </p:nvSpPr>
        <p:spPr/>
        <p:txBody>
          <a:bodyPr/>
          <a:lstStyle/>
          <a:p>
            <a:pPr lvl="1"/>
            <a:r>
              <a:rPr lang="en-GB" b="1" dirty="0"/>
              <a:t>Detailed overview of selected work done</a:t>
            </a:r>
          </a:p>
          <a:p>
            <a:pPr lvl="1"/>
            <a:r>
              <a:rPr lang="en-GB" dirty="0"/>
              <a:t>In the rest of the report, we provide more details on some of the interesting aspects of the work.</a:t>
            </a:r>
          </a:p>
          <a:p>
            <a:pPr lvl="1"/>
            <a:endParaRPr lang="en-GB" dirty="0"/>
          </a:p>
          <a:p>
            <a:pPr lvl="1"/>
            <a:endParaRPr lang="en-GB" dirty="0"/>
          </a:p>
          <a:p>
            <a:pPr lvl="1">
              <a:lnSpc>
                <a:spcPct val="110000"/>
              </a:lnSpc>
            </a:pPr>
            <a:endParaRPr lang="en-GB" sz="1800" dirty="0"/>
          </a:p>
          <a:p>
            <a:pPr lvl="1">
              <a:lnSpc>
                <a:spcPct val="110000"/>
              </a:lnSpc>
            </a:pPr>
            <a:r>
              <a:rPr lang="en-GB" sz="1800" b="1" dirty="0"/>
              <a:t>We now look at the following components</a:t>
            </a:r>
          </a:p>
          <a:p>
            <a:pPr marL="0" lvl="2" indent="0">
              <a:lnSpc>
                <a:spcPct val="110000"/>
              </a:lnSpc>
              <a:buNone/>
            </a:pPr>
            <a:r>
              <a:rPr lang="en-GB" sz="1800" dirty="0"/>
              <a:t>Web page and documentation (1d)</a:t>
            </a:r>
          </a:p>
          <a:p>
            <a:pPr marL="0" lvl="2" indent="0">
              <a:lnSpc>
                <a:spcPct val="110000"/>
              </a:lnSpc>
              <a:buNone/>
            </a:pPr>
            <a:r>
              <a:rPr lang="en-GB" sz="1800" dirty="0"/>
              <a:t>Case studies using Wrattler (1a) </a:t>
            </a:r>
          </a:p>
          <a:p>
            <a:pPr marL="0" lvl="2" indent="0">
              <a:lnSpc>
                <a:spcPct val="110000"/>
              </a:lnSpc>
              <a:buNone/>
            </a:pPr>
            <a:r>
              <a:rPr lang="en-GB" sz="1800" dirty="0"/>
              <a:t>Integration with Binder and </a:t>
            </a:r>
            <a:r>
              <a:rPr lang="en-GB" sz="1800" dirty="0" err="1"/>
              <a:t>JupyterLab</a:t>
            </a:r>
            <a:r>
              <a:rPr lang="en-GB" sz="1800" dirty="0"/>
              <a:t> (1c)</a:t>
            </a:r>
          </a:p>
          <a:p>
            <a:pPr marL="0" lvl="2" indent="0">
              <a:lnSpc>
                <a:spcPct val="110000"/>
              </a:lnSpc>
              <a:buNone/>
            </a:pPr>
            <a:r>
              <a:rPr lang="en-GB" sz="1800" dirty="0"/>
              <a:t>Support for AI assistants (2a)</a:t>
            </a:r>
          </a:p>
          <a:p>
            <a:pPr marL="0" lvl="2" indent="0">
              <a:lnSpc>
                <a:spcPct val="110000"/>
              </a:lnSpc>
              <a:buNone/>
            </a:pPr>
            <a:r>
              <a:rPr lang="en-GB" sz="1800" dirty="0"/>
              <a:t>Data visualization language (2d)</a:t>
            </a:r>
            <a:endParaRPr lang="en-US" sz="1800" dirty="0"/>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7</a:t>
            </a:fld>
            <a:endParaRPr lang="en-GB"/>
          </a:p>
        </p:txBody>
      </p:sp>
      <p:sp>
        <p:nvSpPr>
          <p:cNvPr id="14" name="Picture Placeholder 13">
            <a:extLst>
              <a:ext uri="{FF2B5EF4-FFF2-40B4-BE49-F238E27FC236}">
                <a16:creationId xmlns:a16="http://schemas.microsoft.com/office/drawing/2014/main" id="{7CDC32DD-39A4-4350-9E77-886F21D58C3F}"/>
              </a:ext>
            </a:extLst>
          </p:cNvPr>
          <p:cNvSpPr>
            <a:spLocks noGrp="1"/>
          </p:cNvSpPr>
          <p:nvPr>
            <p:ph type="pic" sz="quarter" idx="20"/>
          </p:nvPr>
        </p:nvSpPr>
        <p:spPr/>
      </p:sp>
    </p:spTree>
    <p:extLst>
      <p:ext uri="{BB962C8B-B14F-4D97-AF65-F5344CB8AC3E}">
        <p14:creationId xmlns:p14="http://schemas.microsoft.com/office/powerpoint/2010/main" val="4136349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Launching Wrattler web page with documentation (1d)</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1224000"/>
            <a:ext cx="4067992" cy="3240000"/>
          </a:xfrm>
        </p:spPr>
        <p:txBody>
          <a:bodyPr/>
          <a:lstStyle/>
          <a:p>
            <a:pPr lvl="1"/>
            <a:r>
              <a:rPr lang="en-US" dirty="0"/>
              <a:t>Wrattler is open-source and is available under the permissive MIT license. To enable others to contribute, we launched three new resources:</a:t>
            </a:r>
          </a:p>
          <a:p>
            <a:pPr lvl="1"/>
            <a:endParaRPr lang="en-US" dirty="0"/>
          </a:p>
          <a:p>
            <a:pPr marL="270000" lvl="2"/>
            <a:r>
              <a:rPr lang="en-US" dirty="0">
                <a:hlinkClick r:id="rId2"/>
              </a:rPr>
              <a:t>http://wrattler.org</a:t>
            </a:r>
            <a:r>
              <a:rPr lang="en-US" dirty="0"/>
              <a:t> is the new Wrattler homepage providing high-level project overview.</a:t>
            </a:r>
          </a:p>
          <a:p>
            <a:pPr marL="270000" lvl="2"/>
            <a:r>
              <a:rPr lang="en-US" dirty="0">
                <a:hlinkClick r:id="rId3"/>
              </a:rPr>
              <a:t>http://wrattler.org/guides/plugins.html</a:t>
            </a:r>
            <a:r>
              <a:rPr lang="en-US" dirty="0"/>
              <a:t> documents how to build a custom language plugin</a:t>
            </a:r>
          </a:p>
          <a:p>
            <a:pPr marL="270000" lvl="2"/>
            <a:r>
              <a:rPr lang="en-US" dirty="0">
                <a:hlinkClick r:id="rId4"/>
              </a:rPr>
              <a:t>http://wrattler.org/api/</a:t>
            </a:r>
            <a:r>
              <a:rPr lang="en-US" dirty="0"/>
              <a:t> provides a detailed API documentation for Wrattler components</a:t>
            </a:r>
          </a:p>
          <a:p>
            <a:endParaRPr lang="en-US" b="0" dirty="0"/>
          </a:p>
          <a:p>
            <a:r>
              <a:rPr lang="en-US" b="0" dirty="0"/>
              <a:t>More information about developing and contributing to Wrattler can be found in our open-source repositories:</a:t>
            </a:r>
          </a:p>
          <a:p>
            <a:endParaRPr lang="en-US" b="0" dirty="0"/>
          </a:p>
          <a:p>
            <a:pPr marL="270000" lvl="2"/>
            <a:r>
              <a:rPr lang="en-US" dirty="0">
                <a:hlinkClick r:id="rId5"/>
              </a:rPr>
              <a:t>https://github.com/wrattler/wrattler</a:t>
            </a:r>
            <a:endParaRPr lang="en-US" dirty="0"/>
          </a:p>
          <a:p>
            <a:pPr marL="270000" lvl="2"/>
            <a:r>
              <a:rPr lang="en-US" dirty="0">
                <a:hlinkClick r:id="rId6"/>
              </a:rPr>
              <a:t>https://github.com/wrattler/wrattler-examples</a:t>
            </a:r>
            <a:r>
              <a:rPr lang="en-US" dirty="0"/>
              <a:t> </a:t>
            </a:r>
            <a:endParaRPr lang="en-US" b="0" dirty="0"/>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8</a:t>
            </a:fld>
            <a:endParaRPr lang="en-GB"/>
          </a:p>
        </p:txBody>
      </p:sp>
      <p:pic>
        <p:nvPicPr>
          <p:cNvPr id="9" name="Picture Placeholder 8">
            <a:extLst>
              <a:ext uri="{FF2B5EF4-FFF2-40B4-BE49-F238E27FC236}">
                <a16:creationId xmlns:a16="http://schemas.microsoft.com/office/drawing/2014/main" id="{968AA629-52AC-436B-ABBF-626621B1A8A8}"/>
              </a:ext>
            </a:extLst>
          </p:cNvPr>
          <p:cNvPicPr>
            <a:picLocks noGrp="1" noChangeAspect="1"/>
          </p:cNvPicPr>
          <p:nvPr>
            <p:ph type="pic" sz="quarter" idx="13"/>
          </p:nvPr>
        </p:nvPicPr>
        <p:blipFill>
          <a:blip r:embed="rId7"/>
          <a:srcRect l="941" r="941"/>
          <a:stretch>
            <a:fillRect/>
          </a:stretch>
        </p:blipFill>
        <p:spPr>
          <a:prstGeom prst="rect">
            <a:avLst/>
          </a:prstGeom>
        </p:spPr>
      </p:pic>
    </p:spTree>
    <p:extLst>
      <p:ext uri="{BB962C8B-B14F-4D97-AF65-F5344CB8AC3E}">
        <p14:creationId xmlns:p14="http://schemas.microsoft.com/office/powerpoint/2010/main" val="567582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2000" y="432000"/>
            <a:ext cx="4212008" cy="468000"/>
          </a:xfrm>
        </p:spPr>
        <p:txBody>
          <a:bodyPr/>
          <a:lstStyle/>
          <a:p>
            <a:r>
              <a:rPr lang="en-GB" dirty="0"/>
              <a:t>Case study I: Testing the Broken Window Hypothesis (1a)</a:t>
            </a:r>
          </a:p>
        </p:txBody>
      </p:sp>
      <p:sp>
        <p:nvSpPr>
          <p:cNvPr id="11" name="Content Placeholder 10">
            <a:extLst>
              <a:ext uri="{FF2B5EF4-FFF2-40B4-BE49-F238E27FC236}">
                <a16:creationId xmlns:a16="http://schemas.microsoft.com/office/drawing/2014/main" id="{0EA1D269-3083-45C0-AD53-8812CB5DB060}"/>
              </a:ext>
            </a:extLst>
          </p:cNvPr>
          <p:cNvSpPr>
            <a:spLocks noGrp="1"/>
          </p:cNvSpPr>
          <p:nvPr>
            <p:ph sz="half" idx="1"/>
          </p:nvPr>
        </p:nvSpPr>
        <p:spPr>
          <a:xfrm>
            <a:off x="432000" y="1131950"/>
            <a:ext cx="4067992" cy="3240000"/>
          </a:xfrm>
        </p:spPr>
        <p:txBody>
          <a:bodyPr/>
          <a:lstStyle/>
          <a:p>
            <a:r>
              <a:rPr lang="en-GB" b="0" dirty="0"/>
              <a:t>The Broken Window hypothesis proposes that visible signs of crime and civil disorder create an environment that encourages further crime and disorder.</a:t>
            </a:r>
          </a:p>
          <a:p>
            <a:endParaRPr lang="en-GB" b="0" dirty="0"/>
          </a:p>
          <a:p>
            <a:r>
              <a:rPr lang="en-GB" b="0" dirty="0"/>
              <a:t>There are several technically interesting aspects:</a:t>
            </a:r>
          </a:p>
          <a:p>
            <a:endParaRPr lang="en-US" dirty="0">
              <a:solidFill>
                <a:prstClr val="black"/>
              </a:solidFill>
            </a:endParaRPr>
          </a:p>
          <a:p>
            <a:pPr marL="270000" lvl="2">
              <a:buFont typeface="Arial" panose="020B0604020202020204" pitchFamily="34" charset="0"/>
              <a:buChar char="•"/>
            </a:pPr>
            <a:r>
              <a:rPr lang="en-US" dirty="0">
                <a:solidFill>
                  <a:prstClr val="black"/>
                </a:solidFill>
              </a:rPr>
              <a:t>The analysis combines multiple languages: Python for core analysis, R for statistical functions and JavaScript for data visualization.</a:t>
            </a:r>
          </a:p>
          <a:p>
            <a:pPr marL="270000" lvl="2">
              <a:buFont typeface="Arial" panose="020B0604020202020204" pitchFamily="34" charset="0"/>
              <a:buChar char="•"/>
            </a:pPr>
            <a:endParaRPr lang="en-US" dirty="0">
              <a:solidFill>
                <a:prstClr val="black"/>
              </a:solidFill>
            </a:endParaRPr>
          </a:p>
          <a:p>
            <a:pPr marL="270000" lvl="2">
              <a:buFont typeface="Arial" panose="020B0604020202020204" pitchFamily="34" charset="0"/>
              <a:buChar char="•"/>
            </a:pPr>
            <a:r>
              <a:rPr lang="en-US" dirty="0">
                <a:solidFill>
                  <a:prstClr val="black"/>
                </a:solidFill>
              </a:rPr>
              <a:t>The JavaScript code uses a third-party mapping library (Leaflet) to visualize geographical data.</a:t>
            </a:r>
          </a:p>
          <a:p>
            <a:endParaRPr lang="en-US" b="0" dirty="0"/>
          </a:p>
          <a:p>
            <a:r>
              <a:rPr lang="en-US" b="0" dirty="0"/>
              <a:t>This work has been done by Turing data scientist </a:t>
            </a:r>
            <a:r>
              <a:rPr lang="en-US" dirty="0"/>
              <a:t>Anna Hadjitofi </a:t>
            </a:r>
            <a:r>
              <a:rPr lang="en-US" b="0" dirty="0"/>
              <a:t>together with </a:t>
            </a:r>
            <a:r>
              <a:rPr lang="en-US" dirty="0"/>
              <a:t>Chanuki Seresinhe</a:t>
            </a:r>
            <a:r>
              <a:rPr lang="en-US" b="0" dirty="0"/>
              <a:t>, who is a visiting researcher at the Turing. The code is available from: </a:t>
            </a:r>
            <a:r>
              <a:rPr lang="en-US" b="0" dirty="0">
                <a:hlinkClick r:id="rId2"/>
              </a:rPr>
              <a:t>https://github.com/wrattler/wrattler-examples</a:t>
            </a:r>
            <a:r>
              <a:rPr lang="en-US" b="0" dirty="0"/>
              <a:t> </a:t>
            </a:r>
          </a:p>
        </p:txBody>
      </p:sp>
      <p:sp>
        <p:nvSpPr>
          <p:cNvPr id="3" name="Date Placeholder 2"/>
          <p:cNvSpPr>
            <a:spLocks noGrp="1"/>
          </p:cNvSpPr>
          <p:nvPr>
            <p:ph type="dt" sz="half" idx="10"/>
          </p:nvPr>
        </p:nvSpPr>
        <p:spPr/>
        <p:txBody>
          <a:bodyPr/>
          <a:lstStyle/>
          <a:p>
            <a:r>
              <a:rPr lang="en-US" dirty="0"/>
              <a:t>31 March 2020</a:t>
            </a:r>
            <a:endParaRPr lang="en-GB" dirty="0"/>
          </a:p>
        </p:txBody>
      </p:sp>
      <p:sp>
        <p:nvSpPr>
          <p:cNvPr id="4" name="Footer Placeholder 3"/>
          <p:cNvSpPr>
            <a:spLocks noGrp="1"/>
          </p:cNvSpPr>
          <p:nvPr>
            <p:ph type="ftr" sz="quarter" idx="11"/>
          </p:nvPr>
        </p:nvSpPr>
        <p:spPr/>
        <p:txBody>
          <a:bodyPr/>
          <a:lstStyle/>
          <a:p>
            <a:r>
              <a:rPr lang="en-GB" dirty="0"/>
              <a:t>Wrattler: A framework for AI assisted data wrangling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9</a:t>
            </a:fld>
            <a:endParaRPr lang="en-GB"/>
          </a:p>
        </p:txBody>
      </p:sp>
      <p:pic>
        <p:nvPicPr>
          <p:cNvPr id="8" name="Picture Placeholder 7">
            <a:extLst>
              <a:ext uri="{FF2B5EF4-FFF2-40B4-BE49-F238E27FC236}">
                <a16:creationId xmlns:a16="http://schemas.microsoft.com/office/drawing/2014/main" id="{7432890E-9F06-4EDF-894F-7EBA23E58F5D}"/>
              </a:ext>
            </a:extLst>
          </p:cNvPr>
          <p:cNvPicPr>
            <a:picLocks noGrp="1" noChangeAspect="1"/>
          </p:cNvPicPr>
          <p:nvPr>
            <p:ph type="pic" sz="quarter" idx="13"/>
          </p:nvPr>
        </p:nvPicPr>
        <p:blipFill>
          <a:blip r:embed="rId3"/>
          <a:srcRect l="941" r="941"/>
          <a:stretch>
            <a:fillRect/>
          </a:stretch>
        </p:blipFill>
        <p:spPr>
          <a:prstGeom prst="rect">
            <a:avLst/>
          </a:prstGeom>
        </p:spPr>
      </p:pic>
    </p:spTree>
    <p:extLst>
      <p:ext uri="{BB962C8B-B14F-4D97-AF65-F5344CB8AC3E}">
        <p14:creationId xmlns:p14="http://schemas.microsoft.com/office/powerpoint/2010/main" val="3465640783"/>
      </p:ext>
    </p:extLst>
  </p:cSld>
  <p:clrMapOvr>
    <a:masterClrMapping/>
  </p:clrMapOvr>
</p:sld>
</file>

<file path=ppt/theme/theme1.xml><?xml version="1.0" encoding="utf-8"?>
<a:theme xmlns:a="http://schemas.openxmlformats.org/drawingml/2006/main" name="Office Theme">
  <a:themeElements>
    <a:clrScheme name="Red&amp;White - Alan Turing">
      <a:dk1>
        <a:sysClr val="windowText" lastClr="000000"/>
      </a:dk1>
      <a:lt1>
        <a:sysClr val="window" lastClr="FFFFFF"/>
      </a:lt1>
      <a:dk2>
        <a:srgbClr val="00FF00"/>
      </a:dk2>
      <a:lt2>
        <a:srgbClr val="00FFFF"/>
      </a:lt2>
      <a:accent1>
        <a:srgbClr val="0000FF"/>
      </a:accent1>
      <a:accent2>
        <a:srgbClr val="7D00FF"/>
      </a:accent2>
      <a:accent3>
        <a:srgbClr val="FF00FF"/>
      </a:accent3>
      <a:accent4>
        <a:srgbClr val="FF0000"/>
      </a:accent4>
      <a:accent5>
        <a:srgbClr val="FF7D00"/>
      </a:accent5>
      <a:accent6>
        <a:srgbClr val="FFFF00"/>
      </a:accent6>
      <a:hlink>
        <a:srgbClr val="FF7D00"/>
      </a:hlink>
      <a:folHlink>
        <a:srgbClr val="0000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Powerpoint template [Read-Only]" id="{C6903D3B-E20B-4854-93B9-F5A9CF5CBAE7}" vid="{2CAEDC97-BFB7-4B44-ADE4-7AC9EA6631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D22E6A211DCA4BB83824406D28E9C0" ma:contentTypeVersion="" ma:contentTypeDescription="Create a new document." ma:contentTypeScope="" ma:versionID="eb5cb5c4419ec3f2ebb4e6234fc923c1">
  <xsd:schema xmlns:xsd="http://www.w3.org/2001/XMLSchema" xmlns:xs="http://www.w3.org/2001/XMLSchema" xmlns:p="http://schemas.microsoft.com/office/2006/metadata/properties" xmlns:ns2="ddc16f2e-ac79-420b-bf02-152a3fab2b22" xmlns:ns3="08a1f6fd-e710-4379-a5a2-b3883be714e7" xmlns:ns4="a2be0bb9-d448-4074-b059-cb7e6b3380a4" targetNamespace="http://schemas.microsoft.com/office/2006/metadata/properties" ma:root="true" ma:fieldsID="d2bd4470ed76f86c26e58dccb1ce0090" ns2:_="" ns3:_="" ns4:_="">
    <xsd:import namespace="ddc16f2e-ac79-420b-bf02-152a3fab2b22"/>
    <xsd:import namespace="08a1f6fd-e710-4379-a5a2-b3883be714e7"/>
    <xsd:import namespace="a2be0bb9-d448-4074-b059-cb7e6b3380a4"/>
    <xsd:element name="properties">
      <xsd:complexType>
        <xsd:sequence>
          <xsd:element name="documentManagement">
            <xsd:complexType>
              <xsd:all>
                <xsd:element ref="ns2:SharedWithUsers" minOccurs="0"/>
                <xsd:element ref="ns2:SharedWithDetails" minOccurs="0"/>
                <xsd:element ref="ns3:Document_x0020_Description" minOccurs="0"/>
                <xsd:element ref="ns3:b23dd0a42d9b42299b6ab42555bb2b71" minOccurs="0"/>
                <xsd:element ref="ns2:TaxCatchAll" minOccurs="0"/>
                <xsd:element ref="ns3:Document_x0020_Last_x0020_Published" minOccurs="0"/>
                <xsd:element ref="ns3:Document_x0020_Published" minOccurs="0"/>
                <xsd:element ref="ns3:Document_x0020_Summary" minOccurs="0"/>
                <xsd:element ref="ns3:Document_x0020_Unpublished" minOccurs="0"/>
                <xsd:element ref="ns4:Unpublish_x0020_the_x0020_document_x0020__x0028_Public_x0020_Documents_x0029_" minOccurs="0"/>
                <xsd:element ref="ns4:Publish_x0020_the_x0020_document_x0020__x0028_Public_x0020_Documents_x0029_" minOccurs="0"/>
                <xsd:element ref="ns4:Start_x0020_the_x0020_publishing_x0020_process_x0020__x0028_Public_x0020_Documents_x0029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13" nillable="true" ma:displayName="Taxonomy Catch All Column" ma:description="" ma:hidden="true" ma:list="{CF309E38-7117-474E-A583-87FAE7C2EDA1}" ma:internalName="TaxCatchAll" ma:showField="CatchAllData" ma:web="{08a1f6fd-e710-4379-a5a2-b3883be714e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8a1f6fd-e710-4379-a5a2-b3883be714e7" elementFormDefault="qualified">
    <xsd:import namespace="http://schemas.microsoft.com/office/2006/documentManagement/types"/>
    <xsd:import namespace="http://schemas.microsoft.com/office/infopath/2007/PartnerControls"/>
    <xsd:element name="Document_x0020_Description" ma:index="10" nillable="true" ma:displayName="Document Description" ma:description="Provide a short synopsis of the documents contents i.e. This document covers how to create a new business process" ma:internalName="Document_x0020_Description">
      <xsd:simpleType>
        <xsd:restriction base="dms:Note"/>
      </xsd:simpleType>
    </xsd:element>
    <xsd:element name="b23dd0a42d9b42299b6ab42555bb2b71" ma:index="12" nillable="true" ma:taxonomy="true" ma:internalName="b23dd0a42d9b42299b6ab42555bb2b71" ma:taxonomyFieldName="Document_x0020_Keywords" ma:displayName="Document Keywords" ma:default="" ma:fieldId="{b23dd0a4-2d9b-4229-9b6a-b42555bb2b71}" ma:taxonomyMulti="true" ma:sspId="db5eb1a5-37e6-488e-b8f0-ddc5ba46631c" ma:termSetId="d9d9f70c-33c9-410e-ad9c-675fe27864fc" ma:anchorId="00000000-0000-0000-0000-000000000000" ma:open="false" ma:isKeyword="false">
      <xsd:complexType>
        <xsd:sequence>
          <xsd:element ref="pc:Terms" minOccurs="0" maxOccurs="1"/>
        </xsd:sequence>
      </xsd:complexType>
    </xsd:element>
    <xsd:element name="Document_x0020_Last_x0020_Published" ma:index="14" nillable="true" ma:displayName="Document Last Published" ma:description="Populated by workflow" ma:internalName="Document_x0020_Last_x0020_Published">
      <xsd:simpleType>
        <xsd:restriction base="dms:Text">
          <xsd:maxLength value="255"/>
        </xsd:restriction>
      </xsd:simpleType>
    </xsd:element>
    <xsd:element name="Document_x0020_Published" ma:index="15" nillable="true" ma:displayName="Document Published" ma:default="0" ma:description="Click to publish the document" ma:internalName="Document_x0020_Published">
      <xsd:simpleType>
        <xsd:restriction base="dms:Boolean"/>
      </xsd:simpleType>
    </xsd:element>
    <xsd:element name="Document_x0020_Summary" ma:index="16" nillable="true" ma:displayName="Document Summary" ma:description="Provide a brief summary of the documents purpose i.e. How to create a business policy" ma:internalName="Document_x0020_Summary">
      <xsd:simpleType>
        <xsd:restriction base="dms:Note"/>
      </xsd:simpleType>
    </xsd:element>
    <xsd:element name="Document_x0020_Unpublished" ma:index="17" nillable="true" ma:displayName="Document Unpublished" ma:default="0" ma:description="Used by workflow, not for user use." ma:internalName="Document_x0020_Unpublish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be0bb9-d448-4074-b059-cb7e6b3380a4" elementFormDefault="qualified">
    <xsd:import namespace="http://schemas.microsoft.com/office/2006/documentManagement/types"/>
    <xsd:import namespace="http://schemas.microsoft.com/office/infopath/2007/PartnerControls"/>
    <xsd:element name="Unpublish_x0020_the_x0020_document_x0020__x0028_Public_x0020_Documents_x0029_" ma:index="18" nillable="true" ma:displayName="Unpublish the document (Public Documents)" ma:internalName="Unpublish_x0020_the_x0020_document_x0020__x0028_Public_x0020_Documents_x0029_">
      <xsd:complexType>
        <xsd:complexContent>
          <xsd:extension base="dms:URL">
            <xsd:sequence>
              <xsd:element name="Url" type="dms:ValidUrl" minOccurs="0" nillable="true"/>
              <xsd:element name="Description" type="xsd:string" nillable="true"/>
            </xsd:sequence>
          </xsd:extension>
        </xsd:complexContent>
      </xsd:complexType>
    </xsd:element>
    <xsd:element name="Publish_x0020_the_x0020_document_x0020__x0028_Public_x0020_Documents_x0029_" ma:index="19" nillable="true" ma:displayName="Publish the document (Public Documents)" ma:internalName="Publish_x0020_the_x0020_document_x0020__x0028_Public_x0020_Documents_x0029_">
      <xsd:complexType>
        <xsd:complexContent>
          <xsd:extension base="dms:URL">
            <xsd:sequence>
              <xsd:element name="Url" type="dms:ValidUrl" minOccurs="0" nillable="true"/>
              <xsd:element name="Description" type="xsd:string" nillable="true"/>
            </xsd:sequence>
          </xsd:extension>
        </xsd:complexContent>
      </xsd:complexType>
    </xsd:element>
    <xsd:element name="Start_x0020_the_x0020_publishing_x0020_process_x0020__x0028_Public_x0020_Documents_x0029_" ma:index="20" nillable="true" ma:displayName="Start the publishing process (Public Documents)" ma:internalName="Start_x0020_the_x0020_publishing_x0020_process_x0020__x0028_Public_x0020_Documents_x0029_">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_x0020_Unpublished xmlns="08a1f6fd-e710-4379-a5a2-b3883be714e7">false</Document_x0020_Unpublished>
    <TaxCatchAll xmlns="ddc16f2e-ac79-420b-bf02-152a3fab2b22"/>
    <Publish_x0020_the_x0020_document_x0020__x0028_Public_x0020_Documents_x0029_ xmlns="a2be0bb9-d448-4074-b059-cb7e6b3380a4">
      <Url xsi:nil="true"/>
      <Description xsi:nil="true"/>
    </Publish_x0020_the_x0020_document_x0020__x0028_Public_x0020_Documents_x0029_>
    <b23dd0a42d9b42299b6ab42555bb2b71 xmlns="08a1f6fd-e710-4379-a5a2-b3883be714e7">
      <Terms xmlns="http://schemas.microsoft.com/office/infopath/2007/PartnerControls"/>
    </b23dd0a42d9b42299b6ab42555bb2b71>
    <Document_x0020_Published xmlns="08a1f6fd-e710-4379-a5a2-b3883be714e7">false</Document_x0020_Published>
    <Document_x0020_Last_x0020_Published xmlns="08a1f6fd-e710-4379-a5a2-b3883be714e7" xsi:nil="true"/>
    <Document_x0020_Summary xmlns="08a1f6fd-e710-4379-a5a2-b3883be714e7" xsi:nil="true"/>
    <Unpublish_x0020_the_x0020_document_x0020__x0028_Public_x0020_Documents_x0029_ xmlns="a2be0bb9-d448-4074-b059-cb7e6b3380a4">
      <Url xsi:nil="true"/>
      <Description xsi:nil="true"/>
    </Unpublish_x0020_the_x0020_document_x0020__x0028_Public_x0020_Documents_x0029_>
    <Start_x0020_the_x0020_publishing_x0020_process_x0020__x0028_Public_x0020_Documents_x0029_ xmlns="a2be0bb9-d448-4074-b059-cb7e6b3380a4">
      <Url xsi:nil="true"/>
      <Description xsi:nil="true"/>
    </Start_x0020_the_x0020_publishing_x0020_process_x0020__x0028_Public_x0020_Documents_x0029_>
    <Document_x0020_Description xmlns="08a1f6fd-e710-4379-a5a2-b3883be714e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0EA25E-A90B-4A48-8C5D-124E69F250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08a1f6fd-e710-4379-a5a2-b3883be714e7"/>
    <ds:schemaRef ds:uri="a2be0bb9-d448-4074-b059-cb7e6b3380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1D6603-7A4F-4E61-9F3B-AA41D2448B94}">
  <ds:schemaRefs>
    <ds:schemaRef ds:uri="http://schemas.microsoft.com/office/2006/documentManagement/types"/>
    <ds:schemaRef ds:uri="ddc16f2e-ac79-420b-bf02-152a3fab2b22"/>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 ds:uri="08a1f6fd-e710-4379-a5a2-b3883be714e7"/>
    <ds:schemaRef ds:uri="a2be0bb9-d448-4074-b059-cb7e6b3380a4"/>
  </ds:schemaRefs>
</ds:datastoreItem>
</file>

<file path=customXml/itemProps3.xml><?xml version="1.0" encoding="utf-8"?>
<ds:datastoreItem xmlns:ds="http://schemas.openxmlformats.org/officeDocument/2006/customXml" ds:itemID="{E209AA62-12D1-47D7-B44F-DEC239FF75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 Branded PPT Presentation Slides</Template>
  <TotalTime>162</TotalTime>
  <Words>1845</Words>
  <Application>Microsoft Office PowerPoint</Application>
  <PresentationFormat>On-screen Show (16:9)</PresentationFormat>
  <Paragraphs>166</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Wrattler</vt:lpstr>
      <vt:lpstr>Wrattler: An AI-assisted framework for data wrangling</vt:lpstr>
      <vt:lpstr>1. Turing case studies and core system development (1/2)</vt:lpstr>
      <vt:lpstr>1. Turing case studies and core system development (2/2)</vt:lpstr>
      <vt:lpstr>2. Implementing innovative notebook features (1/2)</vt:lpstr>
      <vt:lpstr>2. Implementing innovative notebook features (2/2)</vt:lpstr>
      <vt:lpstr>PowerPoint Presentation</vt:lpstr>
      <vt:lpstr>Launching Wrattler web page with documentation (1d)</vt:lpstr>
      <vt:lpstr>Case study I: Testing the Broken Window Hypothesis (1a)</vt:lpstr>
      <vt:lpstr>Case study II: Detecting patterns in neonatal intensive care (1a)</vt:lpstr>
      <vt:lpstr>Case study III: Topic modelling of Turing publications (1a)</vt:lpstr>
      <vt:lpstr>Integration with Binder  and Jupyter Lab (1c)</vt:lpstr>
      <vt:lpstr>Interactive AI assistants (2a)</vt:lpstr>
      <vt:lpstr>Fluid – Integration for a data visualization language (2d)</vt:lpstr>
      <vt:lpstr>PowerPoint Presentation</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Wrattler</dc:title>
  <dc:creator>Tomas Petricek</dc:creator>
  <cp:lastModifiedBy>Tomas Petricek</cp:lastModifiedBy>
  <cp:revision>29</cp:revision>
  <dcterms:created xsi:type="dcterms:W3CDTF">2020-03-30T23:06:10Z</dcterms:created>
  <dcterms:modified xsi:type="dcterms:W3CDTF">2020-04-08T20:41:34Z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0x01010002D22E6A211DCA4BB83824406D28E9C0</vt:lpwstr>
  </property>
</Properties>
</file>